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20" r:id="rId2"/>
  </p:sldMasterIdLst>
  <p:notesMasterIdLst>
    <p:notesMasterId r:id="rId8"/>
  </p:notesMasterIdLst>
  <p:handoutMasterIdLst>
    <p:handoutMasterId r:id="rId9"/>
  </p:handoutMasterIdLst>
  <p:sldIdLst>
    <p:sldId id="256" r:id="rId3"/>
    <p:sldId id="269" r:id="rId4"/>
    <p:sldId id="268" r:id="rId5"/>
    <p:sldId id="270" r:id="rId6"/>
    <p:sldId id="271" r:id="rId7"/>
  </p:sldIdLst>
  <p:sldSz cx="12192000" cy="6858000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Designformatvorlage 1 - Akz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55" d="100"/>
          <a:sy n="55" d="100"/>
        </p:scale>
        <p:origin x="12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109CAD-3BA4-42F4-985C-D7E60DB12104}" type="doc">
      <dgm:prSet loTypeId="urn:microsoft.com/office/officeart/2005/8/layout/hProcess4" loCatId="process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DFB718E-EA08-4961-81A2-D149B7F6722F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</a:rPr>
            <a:t>29 iunie-3 </a:t>
          </a:r>
          <a:r>
            <a:rPr lang="en-US" sz="1600" dirty="0" err="1" smtClean="0">
              <a:solidFill>
                <a:schemeClr val="tx1"/>
              </a:solidFill>
            </a:rPr>
            <a:t>iulie</a:t>
          </a:r>
          <a:r>
            <a:rPr lang="en-US" sz="1600" dirty="0" smtClean="0">
              <a:solidFill>
                <a:schemeClr val="tx1"/>
              </a:solidFill>
            </a:rPr>
            <a:t>; 6 </a:t>
          </a:r>
          <a:r>
            <a:rPr lang="ro-RO" sz="1600" dirty="0" smtClean="0">
              <a:solidFill>
                <a:schemeClr val="tx1"/>
              </a:solidFill>
            </a:rPr>
            <a:t>Iu</a:t>
          </a:r>
          <a:r>
            <a:rPr lang="en-US" sz="1600" dirty="0" smtClean="0">
              <a:solidFill>
                <a:schemeClr val="tx1"/>
              </a:solidFill>
            </a:rPr>
            <a:t>l</a:t>
          </a:r>
          <a:r>
            <a:rPr lang="ro-RO" sz="1600" dirty="0" smtClean="0">
              <a:solidFill>
                <a:schemeClr val="tx1"/>
              </a:solidFill>
            </a:rPr>
            <a:t>ie</a:t>
          </a:r>
          <a:endParaRPr lang="en-US" sz="1600" dirty="0">
            <a:solidFill>
              <a:schemeClr val="tx1"/>
            </a:solidFill>
          </a:endParaRPr>
        </a:p>
      </dgm:t>
    </dgm:pt>
    <dgm:pt modelId="{310F8F26-B1C9-4F05-A52C-198D6349FA5A}" type="parTrans" cxnId="{F915D171-937D-4818-B4D6-324992C721F4}">
      <dgm:prSet/>
      <dgm:spPr/>
      <dgm:t>
        <a:bodyPr/>
        <a:lstStyle/>
        <a:p>
          <a:endParaRPr lang="en-US"/>
        </a:p>
      </dgm:t>
    </dgm:pt>
    <dgm:pt modelId="{68262005-8FC1-45A4-AAE9-F91BF28EEE30}" type="sibTrans" cxnId="{F915D171-937D-4818-B4D6-324992C721F4}">
      <dgm:prSet/>
      <dgm:spPr>
        <a:noFill/>
      </dgm:spPr>
      <dgm:t>
        <a:bodyPr/>
        <a:lstStyle/>
        <a:p>
          <a:endParaRPr lang="en-US"/>
        </a:p>
      </dgm:t>
    </dgm:pt>
    <dgm:pt modelId="{1C5A7FF8-93D1-420F-A61B-FAB6370B144A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</a:rPr>
            <a:t>7-8 </a:t>
          </a:r>
          <a:r>
            <a:rPr lang="en-US" sz="1600" dirty="0" err="1" smtClean="0">
              <a:solidFill>
                <a:schemeClr val="tx1"/>
              </a:solidFill>
            </a:rPr>
            <a:t>Iulie</a:t>
          </a:r>
          <a:endParaRPr lang="en-US" sz="1600" dirty="0">
            <a:solidFill>
              <a:schemeClr val="tx1"/>
            </a:solidFill>
          </a:endParaRPr>
        </a:p>
      </dgm:t>
    </dgm:pt>
    <dgm:pt modelId="{8DD41678-6DB6-4691-B624-F8CA8246DD48}" type="parTrans" cxnId="{22F76476-66E9-4197-AC30-6F7C707C027D}">
      <dgm:prSet/>
      <dgm:spPr/>
      <dgm:t>
        <a:bodyPr/>
        <a:lstStyle/>
        <a:p>
          <a:endParaRPr lang="en-US"/>
        </a:p>
      </dgm:t>
    </dgm:pt>
    <dgm:pt modelId="{9A709513-A721-4526-A06E-F9C42EEF4F55}" type="sibTrans" cxnId="{22F76476-66E9-4197-AC30-6F7C707C027D}">
      <dgm:prSet/>
      <dgm:spPr>
        <a:noFill/>
      </dgm:spPr>
      <dgm:t>
        <a:bodyPr/>
        <a:lstStyle/>
        <a:p>
          <a:endParaRPr lang="en-US"/>
        </a:p>
      </dgm:t>
    </dgm:pt>
    <dgm:pt modelId="{8E607B02-EEA3-4F37-9F01-BCBEFEFD94AD}">
      <dgm:prSet phldrT="[Text]" custT="1"/>
      <dgm:spPr/>
      <dgm:t>
        <a:bodyPr/>
        <a:lstStyle/>
        <a:p>
          <a:r>
            <a:rPr lang="ro-RO" sz="1400" b="1" dirty="0" smtClean="0"/>
            <a:t>Probă suplimentară de admitere</a:t>
          </a:r>
          <a:endParaRPr lang="en-US" sz="1400" b="1" dirty="0"/>
        </a:p>
      </dgm:t>
    </dgm:pt>
    <dgm:pt modelId="{A224935B-0E66-492E-A78C-F0B4137B0F18}" type="parTrans" cxnId="{EE205282-2988-4338-A471-33B6D6E065AD}">
      <dgm:prSet/>
      <dgm:spPr/>
      <dgm:t>
        <a:bodyPr/>
        <a:lstStyle/>
        <a:p>
          <a:endParaRPr lang="en-US"/>
        </a:p>
      </dgm:t>
    </dgm:pt>
    <dgm:pt modelId="{2E5E1E51-DB43-405D-A3B1-8CFCDA33BE16}" type="sibTrans" cxnId="{EE205282-2988-4338-A471-33B6D6E065AD}">
      <dgm:prSet/>
      <dgm:spPr/>
      <dgm:t>
        <a:bodyPr/>
        <a:lstStyle/>
        <a:p>
          <a:endParaRPr lang="en-US"/>
        </a:p>
      </dgm:t>
    </dgm:pt>
    <dgm:pt modelId="{59EDA81C-AFB4-4C83-A3A9-18A448493CDE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</a:rPr>
            <a:t>15 </a:t>
          </a:r>
          <a:r>
            <a:rPr lang="ro-RO" sz="1600" dirty="0" smtClean="0">
              <a:solidFill>
                <a:schemeClr val="tx1"/>
              </a:solidFill>
            </a:rPr>
            <a:t>Iulie</a:t>
          </a:r>
          <a:endParaRPr lang="en-US" sz="1600" dirty="0">
            <a:solidFill>
              <a:schemeClr val="tx1"/>
            </a:solidFill>
          </a:endParaRPr>
        </a:p>
      </dgm:t>
    </dgm:pt>
    <dgm:pt modelId="{B1EE25C4-E351-49D8-A197-9434F88E8628}" type="parTrans" cxnId="{639F1203-6F94-4594-A400-2BD9DB34DAB9}">
      <dgm:prSet/>
      <dgm:spPr/>
      <dgm:t>
        <a:bodyPr/>
        <a:lstStyle/>
        <a:p>
          <a:endParaRPr lang="en-US"/>
        </a:p>
      </dgm:t>
    </dgm:pt>
    <dgm:pt modelId="{72961C43-56A8-405A-979D-B7E5C9955410}" type="sibTrans" cxnId="{639F1203-6F94-4594-A400-2BD9DB34DAB9}">
      <dgm:prSet/>
      <dgm:spPr>
        <a:noFill/>
      </dgm:spPr>
      <dgm:t>
        <a:bodyPr/>
        <a:lstStyle/>
        <a:p>
          <a:endParaRPr lang="en-US"/>
        </a:p>
      </dgm:t>
    </dgm:pt>
    <dgm:pt modelId="{23AF8A31-3794-46EB-82A2-B5A70DBA93E6}">
      <dgm:prSet phldrT="[Text]" custT="1"/>
      <dgm:spPr/>
      <dgm:t>
        <a:bodyPr/>
        <a:lstStyle/>
        <a:p>
          <a:pPr algn="ctr"/>
          <a:r>
            <a:rPr lang="ro-RO" sz="1400" b="1" dirty="0" smtClean="0"/>
            <a:t>Afișarea listei cu elevii admiși</a:t>
          </a:r>
          <a:endParaRPr lang="en-US" sz="1400" b="1" dirty="0"/>
        </a:p>
      </dgm:t>
    </dgm:pt>
    <dgm:pt modelId="{0080B31E-686C-4784-BE23-9A80779246CF}" type="parTrans" cxnId="{EDAF983E-CC74-4018-B914-3693010B81EC}">
      <dgm:prSet/>
      <dgm:spPr/>
      <dgm:t>
        <a:bodyPr/>
        <a:lstStyle/>
        <a:p>
          <a:endParaRPr lang="en-US"/>
        </a:p>
      </dgm:t>
    </dgm:pt>
    <dgm:pt modelId="{CA1C704B-E3E3-4CF3-A4F9-B71D3DEB8CEC}" type="sibTrans" cxnId="{EDAF983E-CC74-4018-B914-3693010B81EC}">
      <dgm:prSet/>
      <dgm:spPr/>
      <dgm:t>
        <a:bodyPr/>
        <a:lstStyle/>
        <a:p>
          <a:endParaRPr lang="en-US"/>
        </a:p>
      </dgm:t>
    </dgm:pt>
    <dgm:pt modelId="{772920CC-D9F4-4C24-88B5-315B0B95C55E}">
      <dgm:prSet phldrT="[Text]"/>
      <dgm:spPr/>
      <dgm:t>
        <a:bodyPr/>
        <a:lstStyle/>
        <a:p>
          <a:endParaRPr lang="en-US" sz="1900" dirty="0"/>
        </a:p>
      </dgm:t>
    </dgm:pt>
    <dgm:pt modelId="{598F4B07-057B-4531-A70B-11B664026C5E}" type="parTrans" cxnId="{70C17926-BF71-4D06-A72E-7B610D9CFB6C}">
      <dgm:prSet/>
      <dgm:spPr/>
      <dgm:t>
        <a:bodyPr/>
        <a:lstStyle/>
        <a:p>
          <a:endParaRPr lang="en-US"/>
        </a:p>
      </dgm:t>
    </dgm:pt>
    <dgm:pt modelId="{8FCCFBD8-0305-4787-89FF-8461ACE045EE}" type="sibTrans" cxnId="{70C17926-BF71-4D06-A72E-7B610D9CFB6C}">
      <dgm:prSet/>
      <dgm:spPr/>
      <dgm:t>
        <a:bodyPr/>
        <a:lstStyle/>
        <a:p>
          <a:endParaRPr lang="en-US"/>
        </a:p>
      </dgm:t>
    </dgm:pt>
    <dgm:pt modelId="{32CFAFAA-732D-40F7-AB3D-663F83F4C10D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</a:rPr>
            <a:t>15-17 </a:t>
          </a:r>
          <a:r>
            <a:rPr lang="ro-RO" sz="1600" dirty="0" smtClean="0">
              <a:solidFill>
                <a:schemeClr val="tx1"/>
              </a:solidFill>
            </a:rPr>
            <a:t>iulie</a:t>
          </a:r>
          <a:endParaRPr lang="en-US" sz="1600" dirty="0">
            <a:solidFill>
              <a:schemeClr val="tx1"/>
            </a:solidFill>
          </a:endParaRPr>
        </a:p>
      </dgm:t>
    </dgm:pt>
    <dgm:pt modelId="{E72C50AE-EDE3-41E7-A2DB-7401CF744EAF}" type="parTrans" cxnId="{C72318DC-1B29-4A66-A0A1-CAFCA8ADE631}">
      <dgm:prSet/>
      <dgm:spPr/>
      <dgm:t>
        <a:bodyPr/>
        <a:lstStyle/>
        <a:p>
          <a:endParaRPr lang="en-US"/>
        </a:p>
      </dgm:t>
    </dgm:pt>
    <dgm:pt modelId="{A8299D9B-BADE-4599-8AC6-CDFF6893D83D}" type="sibTrans" cxnId="{C72318DC-1B29-4A66-A0A1-CAFCA8ADE631}">
      <dgm:prSet/>
      <dgm:spPr/>
      <dgm:t>
        <a:bodyPr/>
        <a:lstStyle/>
        <a:p>
          <a:endParaRPr lang="en-US"/>
        </a:p>
      </dgm:t>
    </dgm:pt>
    <dgm:pt modelId="{63BACCAF-1D0F-409E-8A94-3C27CB52618D}">
      <dgm:prSet phldrT="[Text]" custT="1"/>
      <dgm:spPr/>
      <dgm:t>
        <a:bodyPr/>
        <a:lstStyle/>
        <a:p>
          <a:r>
            <a:rPr lang="ro-RO" sz="1400" b="1" dirty="0" smtClean="0"/>
            <a:t>Depunerea dosarelor</a:t>
          </a:r>
          <a:endParaRPr lang="en-US" sz="1400" b="1" dirty="0"/>
        </a:p>
      </dgm:t>
    </dgm:pt>
    <dgm:pt modelId="{FFEA0044-E818-4891-BC32-CBE8F5F63E23}" type="parTrans" cxnId="{33FABBB6-0CA9-4252-9A9F-013FEBC12036}">
      <dgm:prSet/>
      <dgm:spPr/>
      <dgm:t>
        <a:bodyPr/>
        <a:lstStyle/>
        <a:p>
          <a:endParaRPr lang="en-US"/>
        </a:p>
      </dgm:t>
    </dgm:pt>
    <dgm:pt modelId="{F71070EB-2BBD-4394-AABD-8166A319B8C9}" type="sibTrans" cxnId="{33FABBB6-0CA9-4252-9A9F-013FEBC12036}">
      <dgm:prSet/>
      <dgm:spPr/>
      <dgm:t>
        <a:bodyPr/>
        <a:lstStyle/>
        <a:p>
          <a:endParaRPr lang="en-US"/>
        </a:p>
      </dgm:t>
    </dgm:pt>
    <dgm:pt modelId="{38AA3F3D-42A1-469B-906B-B17C1757FA18}">
      <dgm:prSet phldrT="[Text]" custT="1"/>
      <dgm:spPr/>
      <dgm:t>
        <a:bodyPr anchor="ctr"/>
        <a:lstStyle/>
        <a:p>
          <a:pPr algn="ctr"/>
          <a:r>
            <a:rPr lang="ro-RO" sz="1400" b="1" dirty="0" smtClean="0"/>
            <a:t>Înscriere</a:t>
          </a:r>
          <a:endParaRPr lang="en-US" sz="1400" b="1" dirty="0"/>
        </a:p>
      </dgm:t>
    </dgm:pt>
    <dgm:pt modelId="{FF282506-EA24-4FE1-A112-59DC1A968944}" type="parTrans" cxnId="{F22DACE2-3F0F-426E-8D0B-12DC765FDE5C}">
      <dgm:prSet/>
      <dgm:spPr/>
      <dgm:t>
        <a:bodyPr/>
        <a:lstStyle/>
        <a:p>
          <a:endParaRPr lang="en-US"/>
        </a:p>
      </dgm:t>
    </dgm:pt>
    <dgm:pt modelId="{5B460A9F-8AB8-474C-AA34-66498B280CA3}" type="sibTrans" cxnId="{F22DACE2-3F0F-426E-8D0B-12DC765FDE5C}">
      <dgm:prSet/>
      <dgm:spPr/>
      <dgm:t>
        <a:bodyPr/>
        <a:lstStyle/>
        <a:p>
          <a:endParaRPr lang="en-US"/>
        </a:p>
      </dgm:t>
    </dgm:pt>
    <dgm:pt modelId="{F2AC19AD-4E93-49A4-A645-23ABB6FB5670}" type="pres">
      <dgm:prSet presAssocID="{C5109CAD-3BA4-42F4-985C-D7E60DB121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58238D-1215-4FE2-8FDD-6C2B755919B4}" type="pres">
      <dgm:prSet presAssocID="{C5109CAD-3BA4-42F4-985C-D7E60DB12104}" presName="tSp" presStyleCnt="0"/>
      <dgm:spPr/>
    </dgm:pt>
    <dgm:pt modelId="{AF8D940D-3AF3-4A6B-A2E6-A4D613A83C1C}" type="pres">
      <dgm:prSet presAssocID="{C5109CAD-3BA4-42F4-985C-D7E60DB12104}" presName="bSp" presStyleCnt="0"/>
      <dgm:spPr/>
    </dgm:pt>
    <dgm:pt modelId="{3B62D50F-7FBF-4E45-B227-44A93EF67183}" type="pres">
      <dgm:prSet presAssocID="{C5109CAD-3BA4-42F4-985C-D7E60DB12104}" presName="process" presStyleCnt="0"/>
      <dgm:spPr/>
    </dgm:pt>
    <dgm:pt modelId="{35A47E72-3A21-4CDC-AFCA-CD4E8F837B86}" type="pres">
      <dgm:prSet presAssocID="{ADFB718E-EA08-4961-81A2-D149B7F6722F}" presName="composite1" presStyleCnt="0"/>
      <dgm:spPr/>
    </dgm:pt>
    <dgm:pt modelId="{699C0164-DFB1-48BB-853F-F82A7627B9D5}" type="pres">
      <dgm:prSet presAssocID="{ADFB718E-EA08-4961-81A2-D149B7F6722F}" presName="dummyNode1" presStyleLbl="node1" presStyleIdx="0" presStyleCnt="4"/>
      <dgm:spPr/>
    </dgm:pt>
    <dgm:pt modelId="{11CA9002-7EB4-46D0-A019-2725EA2A2F99}" type="pres">
      <dgm:prSet presAssocID="{ADFB718E-EA08-4961-81A2-D149B7F6722F}" presName="childNode1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53E2CF-6BEB-42F3-9AC9-8DAE26ED1B23}" type="pres">
      <dgm:prSet presAssocID="{ADFB718E-EA08-4961-81A2-D149B7F6722F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36B92-EA22-4E63-8954-4586F1CBF249}" type="pres">
      <dgm:prSet presAssocID="{ADFB718E-EA08-4961-81A2-D149B7F6722F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0F8F99-93FA-4F32-9652-7CBF6C304417}" type="pres">
      <dgm:prSet presAssocID="{ADFB718E-EA08-4961-81A2-D149B7F6722F}" presName="connSite1" presStyleCnt="0"/>
      <dgm:spPr/>
    </dgm:pt>
    <dgm:pt modelId="{AE69EAD0-D0B6-4499-BC6E-5BBCEA9772EC}" type="pres">
      <dgm:prSet presAssocID="{68262005-8FC1-45A4-AAE9-F91BF28EEE30}" presName="Name9" presStyleLbl="sibTrans2D1" presStyleIdx="0" presStyleCnt="3" custLinFactNeighborX="8035" custLinFactNeighborY="-11867"/>
      <dgm:spPr/>
      <dgm:t>
        <a:bodyPr/>
        <a:lstStyle/>
        <a:p>
          <a:endParaRPr lang="en-US"/>
        </a:p>
      </dgm:t>
    </dgm:pt>
    <dgm:pt modelId="{5F037548-AC02-496A-BC6F-A348A8055214}" type="pres">
      <dgm:prSet presAssocID="{1C5A7FF8-93D1-420F-A61B-FAB6370B144A}" presName="composite2" presStyleCnt="0"/>
      <dgm:spPr/>
    </dgm:pt>
    <dgm:pt modelId="{4A4AD9B6-BE45-491B-A9E4-243C6FFCD58C}" type="pres">
      <dgm:prSet presAssocID="{1C5A7FF8-93D1-420F-A61B-FAB6370B144A}" presName="dummyNode2" presStyleLbl="node1" presStyleIdx="0" presStyleCnt="4"/>
      <dgm:spPr/>
    </dgm:pt>
    <dgm:pt modelId="{CC83115A-4792-4959-B809-0D8B0C623A01}" type="pres">
      <dgm:prSet presAssocID="{1C5A7FF8-93D1-420F-A61B-FAB6370B144A}" presName="childNode2" presStyleLbl="bgAcc1" presStyleIdx="1" presStyleCnt="4" custScaleX="108176" custScaleY="987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8F59E6-5F65-41B6-AA4E-D806C93158FF}" type="pres">
      <dgm:prSet presAssocID="{1C5A7FF8-93D1-420F-A61B-FAB6370B144A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F31A26-8547-4CFA-AC6E-0236E23B91D7}" type="pres">
      <dgm:prSet presAssocID="{1C5A7FF8-93D1-420F-A61B-FAB6370B144A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498AD9-9DD7-49EE-AACA-1A93736B9222}" type="pres">
      <dgm:prSet presAssocID="{1C5A7FF8-93D1-420F-A61B-FAB6370B144A}" presName="connSite2" presStyleCnt="0"/>
      <dgm:spPr/>
    </dgm:pt>
    <dgm:pt modelId="{6C09824B-8583-4023-B58C-EEA4745A06E5}" type="pres">
      <dgm:prSet presAssocID="{9A709513-A721-4526-A06E-F9C42EEF4F55}" presName="Name18" presStyleLbl="sibTrans2D1" presStyleIdx="1" presStyleCnt="3" custLinFactNeighborX="2927" custLinFactNeighborY="10692"/>
      <dgm:spPr/>
      <dgm:t>
        <a:bodyPr/>
        <a:lstStyle/>
        <a:p>
          <a:endParaRPr lang="en-US"/>
        </a:p>
      </dgm:t>
    </dgm:pt>
    <dgm:pt modelId="{F1BC1C15-98AD-45B8-9D9E-0F8B7F87F159}" type="pres">
      <dgm:prSet presAssocID="{59EDA81C-AFB4-4C83-A3A9-18A448493CDE}" presName="composite1" presStyleCnt="0"/>
      <dgm:spPr/>
    </dgm:pt>
    <dgm:pt modelId="{907F0495-81E6-46C9-AE00-DAAF604E384D}" type="pres">
      <dgm:prSet presAssocID="{59EDA81C-AFB4-4C83-A3A9-18A448493CDE}" presName="dummyNode1" presStyleLbl="node1" presStyleIdx="1" presStyleCnt="4"/>
      <dgm:spPr/>
    </dgm:pt>
    <dgm:pt modelId="{FFB95777-A8E1-4885-9667-2711CEF81986}" type="pres">
      <dgm:prSet presAssocID="{59EDA81C-AFB4-4C83-A3A9-18A448493CDE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F8469-8589-44D4-A311-86BAB98D6F60}" type="pres">
      <dgm:prSet presAssocID="{59EDA81C-AFB4-4C83-A3A9-18A448493CDE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E1E34D-B126-4003-A782-759ED47E9713}" type="pres">
      <dgm:prSet presAssocID="{59EDA81C-AFB4-4C83-A3A9-18A448493CDE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418186-5A74-46E7-B7B4-AC63A79FC026}" type="pres">
      <dgm:prSet presAssocID="{59EDA81C-AFB4-4C83-A3A9-18A448493CDE}" presName="connSite1" presStyleCnt="0"/>
      <dgm:spPr/>
    </dgm:pt>
    <dgm:pt modelId="{0B4C8C23-790D-4EB9-AFCD-9C1A121077A1}" type="pres">
      <dgm:prSet presAssocID="{72961C43-56A8-405A-979D-B7E5C9955410}" presName="Name9" presStyleLbl="sibTrans2D1" presStyleIdx="2" presStyleCnt="3" custLinFactNeighborX="8035" custLinFactNeighborY="-11867"/>
      <dgm:spPr/>
      <dgm:t>
        <a:bodyPr/>
        <a:lstStyle/>
        <a:p>
          <a:endParaRPr lang="en-US"/>
        </a:p>
      </dgm:t>
    </dgm:pt>
    <dgm:pt modelId="{4C402E10-415F-44A4-AD07-89E3A498B91B}" type="pres">
      <dgm:prSet presAssocID="{32CFAFAA-732D-40F7-AB3D-663F83F4C10D}" presName="composite2" presStyleCnt="0"/>
      <dgm:spPr/>
    </dgm:pt>
    <dgm:pt modelId="{FAE06025-E4C6-4BB7-9AB8-4578935CA5EE}" type="pres">
      <dgm:prSet presAssocID="{32CFAFAA-732D-40F7-AB3D-663F83F4C10D}" presName="dummyNode2" presStyleLbl="node1" presStyleIdx="2" presStyleCnt="4"/>
      <dgm:spPr/>
    </dgm:pt>
    <dgm:pt modelId="{B211BE65-76B2-4824-99B6-924A49C29FB4}" type="pres">
      <dgm:prSet presAssocID="{32CFAFAA-732D-40F7-AB3D-663F83F4C10D}" presName="childNode2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1F26EA-B4DF-400D-97CD-CA97C22160BC}" type="pres">
      <dgm:prSet presAssocID="{32CFAFAA-732D-40F7-AB3D-663F83F4C10D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02C695-EF44-4204-9E20-CA70A0A79DE9}" type="pres">
      <dgm:prSet presAssocID="{32CFAFAA-732D-40F7-AB3D-663F83F4C10D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4CD15C-9BE2-4C8E-9BF1-69DC72A2B890}" type="pres">
      <dgm:prSet presAssocID="{32CFAFAA-732D-40F7-AB3D-663F83F4C10D}" presName="connSite2" presStyleCnt="0"/>
      <dgm:spPr/>
    </dgm:pt>
  </dgm:ptLst>
  <dgm:cxnLst>
    <dgm:cxn modelId="{33FABBB6-0CA9-4252-9A9F-013FEBC12036}" srcId="{32CFAFAA-732D-40F7-AB3D-663F83F4C10D}" destId="{63BACCAF-1D0F-409E-8A94-3C27CB52618D}" srcOrd="0" destOrd="0" parTransId="{FFEA0044-E818-4891-BC32-CBE8F5F63E23}" sibTransId="{F71070EB-2BBD-4394-AABD-8166A319B8C9}"/>
    <dgm:cxn modelId="{5EFD719C-E608-499F-B845-313C42E13653}" type="presOf" srcId="{32CFAFAA-732D-40F7-AB3D-663F83F4C10D}" destId="{FF02C695-EF44-4204-9E20-CA70A0A79DE9}" srcOrd="0" destOrd="0" presId="urn:microsoft.com/office/officeart/2005/8/layout/hProcess4"/>
    <dgm:cxn modelId="{17A79506-5ED2-4A3A-87A4-A86E7F97AC6E}" type="presOf" srcId="{23AF8A31-3794-46EB-82A2-B5A70DBA93E6}" destId="{4D5F8469-8589-44D4-A311-86BAB98D6F60}" srcOrd="1" destOrd="0" presId="urn:microsoft.com/office/officeart/2005/8/layout/hProcess4"/>
    <dgm:cxn modelId="{DB721A7A-54C3-4299-B1CB-2C7CF30AF6CD}" type="presOf" srcId="{772920CC-D9F4-4C24-88B5-315B0B95C55E}" destId="{B211BE65-76B2-4824-99B6-924A49C29FB4}" srcOrd="0" destOrd="1" presId="urn:microsoft.com/office/officeart/2005/8/layout/hProcess4"/>
    <dgm:cxn modelId="{FF24E0C3-05CC-41FF-A787-99EF7CB5347C}" type="presOf" srcId="{C5109CAD-3BA4-42F4-985C-D7E60DB12104}" destId="{F2AC19AD-4E93-49A4-A645-23ABB6FB5670}" srcOrd="0" destOrd="0" presId="urn:microsoft.com/office/officeart/2005/8/layout/hProcess4"/>
    <dgm:cxn modelId="{46D7C693-956E-4F13-846A-1AF41D65B044}" type="presOf" srcId="{63BACCAF-1D0F-409E-8A94-3C27CB52618D}" destId="{A61F26EA-B4DF-400D-97CD-CA97C22160BC}" srcOrd="1" destOrd="0" presId="urn:microsoft.com/office/officeart/2005/8/layout/hProcess4"/>
    <dgm:cxn modelId="{EE205282-2988-4338-A471-33B6D6E065AD}" srcId="{1C5A7FF8-93D1-420F-A61B-FAB6370B144A}" destId="{8E607B02-EEA3-4F37-9F01-BCBEFEFD94AD}" srcOrd="0" destOrd="0" parTransId="{A224935B-0E66-492E-A78C-F0B4137B0F18}" sibTransId="{2E5E1E51-DB43-405D-A3B1-8CFCDA33BE16}"/>
    <dgm:cxn modelId="{D2F9FC2A-FF9B-4933-9F8A-0CA831FADDD3}" type="presOf" srcId="{1C5A7FF8-93D1-420F-A61B-FAB6370B144A}" destId="{00F31A26-8547-4CFA-AC6E-0236E23B91D7}" srcOrd="0" destOrd="0" presId="urn:microsoft.com/office/officeart/2005/8/layout/hProcess4"/>
    <dgm:cxn modelId="{8B484164-8DE3-4E3A-8E68-C5D81D76DB3F}" type="presOf" srcId="{772920CC-D9F4-4C24-88B5-315B0B95C55E}" destId="{A61F26EA-B4DF-400D-97CD-CA97C22160BC}" srcOrd="1" destOrd="1" presId="urn:microsoft.com/office/officeart/2005/8/layout/hProcess4"/>
    <dgm:cxn modelId="{38ECDA76-15C2-4DF4-8DB4-3E5D28A7BB74}" type="presOf" srcId="{59EDA81C-AFB4-4C83-A3A9-18A448493CDE}" destId="{2FE1E34D-B126-4003-A782-759ED47E9713}" srcOrd="0" destOrd="0" presId="urn:microsoft.com/office/officeart/2005/8/layout/hProcess4"/>
    <dgm:cxn modelId="{0546D51A-0112-47C4-B440-2177EB89079B}" type="presOf" srcId="{38AA3F3D-42A1-469B-906B-B17C1757FA18}" destId="{11CA9002-7EB4-46D0-A019-2725EA2A2F99}" srcOrd="0" destOrd="0" presId="urn:microsoft.com/office/officeart/2005/8/layout/hProcess4"/>
    <dgm:cxn modelId="{22F76476-66E9-4197-AC30-6F7C707C027D}" srcId="{C5109CAD-3BA4-42F4-985C-D7E60DB12104}" destId="{1C5A7FF8-93D1-420F-A61B-FAB6370B144A}" srcOrd="1" destOrd="0" parTransId="{8DD41678-6DB6-4691-B624-F8CA8246DD48}" sibTransId="{9A709513-A721-4526-A06E-F9C42EEF4F55}"/>
    <dgm:cxn modelId="{70C17926-BF71-4D06-A72E-7B610D9CFB6C}" srcId="{32CFAFAA-732D-40F7-AB3D-663F83F4C10D}" destId="{772920CC-D9F4-4C24-88B5-315B0B95C55E}" srcOrd="1" destOrd="0" parTransId="{598F4B07-057B-4531-A70B-11B664026C5E}" sibTransId="{8FCCFBD8-0305-4787-89FF-8461ACE045EE}"/>
    <dgm:cxn modelId="{F915D171-937D-4818-B4D6-324992C721F4}" srcId="{C5109CAD-3BA4-42F4-985C-D7E60DB12104}" destId="{ADFB718E-EA08-4961-81A2-D149B7F6722F}" srcOrd="0" destOrd="0" parTransId="{310F8F26-B1C9-4F05-A52C-198D6349FA5A}" sibTransId="{68262005-8FC1-45A4-AAE9-F91BF28EEE30}"/>
    <dgm:cxn modelId="{577E6E21-5224-4F7F-8901-C316DE33C66A}" type="presOf" srcId="{63BACCAF-1D0F-409E-8A94-3C27CB52618D}" destId="{B211BE65-76B2-4824-99B6-924A49C29FB4}" srcOrd="0" destOrd="0" presId="urn:microsoft.com/office/officeart/2005/8/layout/hProcess4"/>
    <dgm:cxn modelId="{98D3FB1E-8C90-4F1A-8687-068A32549F79}" type="presOf" srcId="{ADFB718E-EA08-4961-81A2-D149B7F6722F}" destId="{3A336B92-EA22-4E63-8954-4586F1CBF249}" srcOrd="0" destOrd="0" presId="urn:microsoft.com/office/officeart/2005/8/layout/hProcess4"/>
    <dgm:cxn modelId="{BAD8F0DC-9994-40DE-8FCD-5E8B088206F8}" type="presOf" srcId="{38AA3F3D-42A1-469B-906B-B17C1757FA18}" destId="{6853E2CF-6BEB-42F3-9AC9-8DAE26ED1B23}" srcOrd="1" destOrd="0" presId="urn:microsoft.com/office/officeart/2005/8/layout/hProcess4"/>
    <dgm:cxn modelId="{639F1203-6F94-4594-A400-2BD9DB34DAB9}" srcId="{C5109CAD-3BA4-42F4-985C-D7E60DB12104}" destId="{59EDA81C-AFB4-4C83-A3A9-18A448493CDE}" srcOrd="2" destOrd="0" parTransId="{B1EE25C4-E351-49D8-A197-9434F88E8628}" sibTransId="{72961C43-56A8-405A-979D-B7E5C9955410}"/>
    <dgm:cxn modelId="{C72318DC-1B29-4A66-A0A1-CAFCA8ADE631}" srcId="{C5109CAD-3BA4-42F4-985C-D7E60DB12104}" destId="{32CFAFAA-732D-40F7-AB3D-663F83F4C10D}" srcOrd="3" destOrd="0" parTransId="{E72C50AE-EDE3-41E7-A2DB-7401CF744EAF}" sibTransId="{A8299D9B-BADE-4599-8AC6-CDFF6893D83D}"/>
    <dgm:cxn modelId="{2DE78723-0D34-4C78-A701-42B783BD10DB}" type="presOf" srcId="{23AF8A31-3794-46EB-82A2-B5A70DBA93E6}" destId="{FFB95777-A8E1-4885-9667-2711CEF81986}" srcOrd="0" destOrd="0" presId="urn:microsoft.com/office/officeart/2005/8/layout/hProcess4"/>
    <dgm:cxn modelId="{03FA6B8C-4561-41DC-B706-929A058F2A65}" type="presOf" srcId="{72961C43-56A8-405A-979D-B7E5C9955410}" destId="{0B4C8C23-790D-4EB9-AFCD-9C1A121077A1}" srcOrd="0" destOrd="0" presId="urn:microsoft.com/office/officeart/2005/8/layout/hProcess4"/>
    <dgm:cxn modelId="{7BE40E57-1435-45DE-ADAB-F6BC203D0485}" type="presOf" srcId="{8E607B02-EEA3-4F37-9F01-BCBEFEFD94AD}" destId="{CC83115A-4792-4959-B809-0D8B0C623A01}" srcOrd="0" destOrd="0" presId="urn:microsoft.com/office/officeart/2005/8/layout/hProcess4"/>
    <dgm:cxn modelId="{EA34A073-7C02-442A-93A3-DC4C17B48009}" type="presOf" srcId="{8E607B02-EEA3-4F37-9F01-BCBEFEFD94AD}" destId="{CD8F59E6-5F65-41B6-AA4E-D806C93158FF}" srcOrd="1" destOrd="0" presId="urn:microsoft.com/office/officeart/2005/8/layout/hProcess4"/>
    <dgm:cxn modelId="{EDAF983E-CC74-4018-B914-3693010B81EC}" srcId="{59EDA81C-AFB4-4C83-A3A9-18A448493CDE}" destId="{23AF8A31-3794-46EB-82A2-B5A70DBA93E6}" srcOrd="0" destOrd="0" parTransId="{0080B31E-686C-4784-BE23-9A80779246CF}" sibTransId="{CA1C704B-E3E3-4CF3-A4F9-B71D3DEB8CEC}"/>
    <dgm:cxn modelId="{F22DACE2-3F0F-426E-8D0B-12DC765FDE5C}" srcId="{ADFB718E-EA08-4961-81A2-D149B7F6722F}" destId="{38AA3F3D-42A1-469B-906B-B17C1757FA18}" srcOrd="0" destOrd="0" parTransId="{FF282506-EA24-4FE1-A112-59DC1A968944}" sibTransId="{5B460A9F-8AB8-474C-AA34-66498B280CA3}"/>
    <dgm:cxn modelId="{8C6FD232-C992-42BE-91F0-AC92754950C3}" type="presOf" srcId="{9A709513-A721-4526-A06E-F9C42EEF4F55}" destId="{6C09824B-8583-4023-B58C-EEA4745A06E5}" srcOrd="0" destOrd="0" presId="urn:microsoft.com/office/officeart/2005/8/layout/hProcess4"/>
    <dgm:cxn modelId="{A5F6383D-507C-4CEE-8610-1B43F155263D}" type="presOf" srcId="{68262005-8FC1-45A4-AAE9-F91BF28EEE30}" destId="{AE69EAD0-D0B6-4499-BC6E-5BBCEA9772EC}" srcOrd="0" destOrd="0" presId="urn:microsoft.com/office/officeart/2005/8/layout/hProcess4"/>
    <dgm:cxn modelId="{EAC39CAB-4D6F-4DEF-A338-2CE03D9B3F33}" type="presParOf" srcId="{F2AC19AD-4E93-49A4-A645-23ABB6FB5670}" destId="{7A58238D-1215-4FE2-8FDD-6C2B755919B4}" srcOrd="0" destOrd="0" presId="urn:microsoft.com/office/officeart/2005/8/layout/hProcess4"/>
    <dgm:cxn modelId="{8B5808F4-14A0-4380-BF4A-9795CCBB7607}" type="presParOf" srcId="{F2AC19AD-4E93-49A4-A645-23ABB6FB5670}" destId="{AF8D940D-3AF3-4A6B-A2E6-A4D613A83C1C}" srcOrd="1" destOrd="0" presId="urn:microsoft.com/office/officeart/2005/8/layout/hProcess4"/>
    <dgm:cxn modelId="{0ACB5A42-1810-40FA-9E27-76308BC5CDC4}" type="presParOf" srcId="{F2AC19AD-4E93-49A4-A645-23ABB6FB5670}" destId="{3B62D50F-7FBF-4E45-B227-44A93EF67183}" srcOrd="2" destOrd="0" presId="urn:microsoft.com/office/officeart/2005/8/layout/hProcess4"/>
    <dgm:cxn modelId="{F1153173-F5C6-441A-94A0-6659F160F624}" type="presParOf" srcId="{3B62D50F-7FBF-4E45-B227-44A93EF67183}" destId="{35A47E72-3A21-4CDC-AFCA-CD4E8F837B86}" srcOrd="0" destOrd="0" presId="urn:microsoft.com/office/officeart/2005/8/layout/hProcess4"/>
    <dgm:cxn modelId="{1A8738CD-9CCA-4DCE-92C1-7C601E525598}" type="presParOf" srcId="{35A47E72-3A21-4CDC-AFCA-CD4E8F837B86}" destId="{699C0164-DFB1-48BB-853F-F82A7627B9D5}" srcOrd="0" destOrd="0" presId="urn:microsoft.com/office/officeart/2005/8/layout/hProcess4"/>
    <dgm:cxn modelId="{EDC1B68C-1C14-48D3-B4D9-B0290078DD89}" type="presParOf" srcId="{35A47E72-3A21-4CDC-AFCA-CD4E8F837B86}" destId="{11CA9002-7EB4-46D0-A019-2725EA2A2F99}" srcOrd="1" destOrd="0" presId="urn:microsoft.com/office/officeart/2005/8/layout/hProcess4"/>
    <dgm:cxn modelId="{EA84EE35-324E-481C-8C1F-A789F66EA275}" type="presParOf" srcId="{35A47E72-3A21-4CDC-AFCA-CD4E8F837B86}" destId="{6853E2CF-6BEB-42F3-9AC9-8DAE26ED1B23}" srcOrd="2" destOrd="0" presId="urn:microsoft.com/office/officeart/2005/8/layout/hProcess4"/>
    <dgm:cxn modelId="{F4028387-CC73-456A-9819-DD43B2BB0890}" type="presParOf" srcId="{35A47E72-3A21-4CDC-AFCA-CD4E8F837B86}" destId="{3A336B92-EA22-4E63-8954-4586F1CBF249}" srcOrd="3" destOrd="0" presId="urn:microsoft.com/office/officeart/2005/8/layout/hProcess4"/>
    <dgm:cxn modelId="{35C453AD-3686-4710-9761-9EFE0BDABECD}" type="presParOf" srcId="{35A47E72-3A21-4CDC-AFCA-CD4E8F837B86}" destId="{BC0F8F99-93FA-4F32-9652-7CBF6C304417}" srcOrd="4" destOrd="0" presId="urn:microsoft.com/office/officeart/2005/8/layout/hProcess4"/>
    <dgm:cxn modelId="{C6B94EE9-E032-4167-9559-57BD65C4DB93}" type="presParOf" srcId="{3B62D50F-7FBF-4E45-B227-44A93EF67183}" destId="{AE69EAD0-D0B6-4499-BC6E-5BBCEA9772EC}" srcOrd="1" destOrd="0" presId="urn:microsoft.com/office/officeart/2005/8/layout/hProcess4"/>
    <dgm:cxn modelId="{5C17B3CB-603D-4534-8C30-AC67B189C222}" type="presParOf" srcId="{3B62D50F-7FBF-4E45-B227-44A93EF67183}" destId="{5F037548-AC02-496A-BC6F-A348A8055214}" srcOrd="2" destOrd="0" presId="urn:microsoft.com/office/officeart/2005/8/layout/hProcess4"/>
    <dgm:cxn modelId="{63B74CFF-53BE-4291-B37F-198C37EB2379}" type="presParOf" srcId="{5F037548-AC02-496A-BC6F-A348A8055214}" destId="{4A4AD9B6-BE45-491B-A9E4-243C6FFCD58C}" srcOrd="0" destOrd="0" presId="urn:microsoft.com/office/officeart/2005/8/layout/hProcess4"/>
    <dgm:cxn modelId="{CCF66840-B760-4AF8-A6EE-6A6C2D46716F}" type="presParOf" srcId="{5F037548-AC02-496A-BC6F-A348A8055214}" destId="{CC83115A-4792-4959-B809-0D8B0C623A01}" srcOrd="1" destOrd="0" presId="urn:microsoft.com/office/officeart/2005/8/layout/hProcess4"/>
    <dgm:cxn modelId="{B83E7932-3456-47AE-985A-259E57AC1254}" type="presParOf" srcId="{5F037548-AC02-496A-BC6F-A348A8055214}" destId="{CD8F59E6-5F65-41B6-AA4E-D806C93158FF}" srcOrd="2" destOrd="0" presId="urn:microsoft.com/office/officeart/2005/8/layout/hProcess4"/>
    <dgm:cxn modelId="{AC35C7F5-BF7D-4E6F-9015-923B0AB36AE8}" type="presParOf" srcId="{5F037548-AC02-496A-BC6F-A348A8055214}" destId="{00F31A26-8547-4CFA-AC6E-0236E23B91D7}" srcOrd="3" destOrd="0" presId="urn:microsoft.com/office/officeart/2005/8/layout/hProcess4"/>
    <dgm:cxn modelId="{D91002E1-F1B6-48E8-8AD9-E21639D34279}" type="presParOf" srcId="{5F037548-AC02-496A-BC6F-A348A8055214}" destId="{0A498AD9-9DD7-49EE-AACA-1A93736B9222}" srcOrd="4" destOrd="0" presId="urn:microsoft.com/office/officeart/2005/8/layout/hProcess4"/>
    <dgm:cxn modelId="{0F0554CB-CEE6-4D64-8CEC-58EC9025F4D3}" type="presParOf" srcId="{3B62D50F-7FBF-4E45-B227-44A93EF67183}" destId="{6C09824B-8583-4023-B58C-EEA4745A06E5}" srcOrd="3" destOrd="0" presId="urn:microsoft.com/office/officeart/2005/8/layout/hProcess4"/>
    <dgm:cxn modelId="{B72A0B4A-25BE-4B91-8106-60D34D912C6C}" type="presParOf" srcId="{3B62D50F-7FBF-4E45-B227-44A93EF67183}" destId="{F1BC1C15-98AD-45B8-9D9E-0F8B7F87F159}" srcOrd="4" destOrd="0" presId="urn:microsoft.com/office/officeart/2005/8/layout/hProcess4"/>
    <dgm:cxn modelId="{50479E76-2C2F-4815-A21C-067E634023EB}" type="presParOf" srcId="{F1BC1C15-98AD-45B8-9D9E-0F8B7F87F159}" destId="{907F0495-81E6-46C9-AE00-DAAF604E384D}" srcOrd="0" destOrd="0" presId="urn:microsoft.com/office/officeart/2005/8/layout/hProcess4"/>
    <dgm:cxn modelId="{4AC3319D-DB75-49E5-B843-760CF41AFCBA}" type="presParOf" srcId="{F1BC1C15-98AD-45B8-9D9E-0F8B7F87F159}" destId="{FFB95777-A8E1-4885-9667-2711CEF81986}" srcOrd="1" destOrd="0" presId="urn:microsoft.com/office/officeart/2005/8/layout/hProcess4"/>
    <dgm:cxn modelId="{3D44D3CB-91F6-4063-B1C6-8257B7BE9FCD}" type="presParOf" srcId="{F1BC1C15-98AD-45B8-9D9E-0F8B7F87F159}" destId="{4D5F8469-8589-44D4-A311-86BAB98D6F60}" srcOrd="2" destOrd="0" presId="urn:microsoft.com/office/officeart/2005/8/layout/hProcess4"/>
    <dgm:cxn modelId="{08305D79-985B-454D-A483-8B59CB6161A3}" type="presParOf" srcId="{F1BC1C15-98AD-45B8-9D9E-0F8B7F87F159}" destId="{2FE1E34D-B126-4003-A782-759ED47E9713}" srcOrd="3" destOrd="0" presId="urn:microsoft.com/office/officeart/2005/8/layout/hProcess4"/>
    <dgm:cxn modelId="{C3AEE8BF-2EF9-42D9-B1D3-50D36C0E5E46}" type="presParOf" srcId="{F1BC1C15-98AD-45B8-9D9E-0F8B7F87F159}" destId="{B6418186-5A74-46E7-B7B4-AC63A79FC026}" srcOrd="4" destOrd="0" presId="urn:microsoft.com/office/officeart/2005/8/layout/hProcess4"/>
    <dgm:cxn modelId="{41B413EC-805B-47AF-8F48-A668EC76A4BA}" type="presParOf" srcId="{3B62D50F-7FBF-4E45-B227-44A93EF67183}" destId="{0B4C8C23-790D-4EB9-AFCD-9C1A121077A1}" srcOrd="5" destOrd="0" presId="urn:microsoft.com/office/officeart/2005/8/layout/hProcess4"/>
    <dgm:cxn modelId="{0C306950-A55C-43F4-A306-06E7DD28EB83}" type="presParOf" srcId="{3B62D50F-7FBF-4E45-B227-44A93EF67183}" destId="{4C402E10-415F-44A4-AD07-89E3A498B91B}" srcOrd="6" destOrd="0" presId="urn:microsoft.com/office/officeart/2005/8/layout/hProcess4"/>
    <dgm:cxn modelId="{A2357F2E-FD33-4FB1-9498-96586C87FF0B}" type="presParOf" srcId="{4C402E10-415F-44A4-AD07-89E3A498B91B}" destId="{FAE06025-E4C6-4BB7-9AB8-4578935CA5EE}" srcOrd="0" destOrd="0" presId="urn:microsoft.com/office/officeart/2005/8/layout/hProcess4"/>
    <dgm:cxn modelId="{D1DE40A1-CA9F-4265-93CB-D339F7E3FB84}" type="presParOf" srcId="{4C402E10-415F-44A4-AD07-89E3A498B91B}" destId="{B211BE65-76B2-4824-99B6-924A49C29FB4}" srcOrd="1" destOrd="0" presId="urn:microsoft.com/office/officeart/2005/8/layout/hProcess4"/>
    <dgm:cxn modelId="{18602CF2-30B7-4E7A-99BB-7972AD5BF363}" type="presParOf" srcId="{4C402E10-415F-44A4-AD07-89E3A498B91B}" destId="{A61F26EA-B4DF-400D-97CD-CA97C22160BC}" srcOrd="2" destOrd="0" presId="urn:microsoft.com/office/officeart/2005/8/layout/hProcess4"/>
    <dgm:cxn modelId="{AEA12194-FDD6-4DBB-9D04-9C4570BAC8D6}" type="presParOf" srcId="{4C402E10-415F-44A4-AD07-89E3A498B91B}" destId="{FF02C695-EF44-4204-9E20-CA70A0A79DE9}" srcOrd="3" destOrd="0" presId="urn:microsoft.com/office/officeart/2005/8/layout/hProcess4"/>
    <dgm:cxn modelId="{EE3B1A2D-E1F4-40EE-8DE8-75CDC0B958B8}" type="presParOf" srcId="{4C402E10-415F-44A4-AD07-89E3A498B91B}" destId="{644CD15C-9BE2-4C8E-9BF1-69DC72A2B890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109CAD-3BA4-42F4-985C-D7E60DB12104}" type="doc">
      <dgm:prSet loTypeId="urn:microsoft.com/office/officeart/2005/8/layout/hProcess4" loCatId="process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DFB718E-EA08-4961-81A2-D149B7F6722F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</a:rPr>
            <a:t>22-24 </a:t>
          </a:r>
          <a:r>
            <a:rPr lang="en-US" sz="1600" dirty="0" err="1" smtClean="0">
              <a:solidFill>
                <a:schemeClr val="tx1"/>
              </a:solidFill>
            </a:rPr>
            <a:t>Iulie</a:t>
          </a:r>
          <a:endParaRPr lang="en-US" sz="1600" dirty="0">
            <a:solidFill>
              <a:schemeClr val="tx1"/>
            </a:solidFill>
          </a:endParaRPr>
        </a:p>
      </dgm:t>
    </dgm:pt>
    <dgm:pt modelId="{310F8F26-B1C9-4F05-A52C-198D6349FA5A}" type="parTrans" cxnId="{F915D171-937D-4818-B4D6-324992C721F4}">
      <dgm:prSet/>
      <dgm:spPr/>
      <dgm:t>
        <a:bodyPr/>
        <a:lstStyle/>
        <a:p>
          <a:endParaRPr lang="en-US"/>
        </a:p>
      </dgm:t>
    </dgm:pt>
    <dgm:pt modelId="{68262005-8FC1-45A4-AAE9-F91BF28EEE30}" type="sibTrans" cxnId="{F915D171-937D-4818-B4D6-324992C721F4}">
      <dgm:prSet/>
      <dgm:spPr>
        <a:noFill/>
      </dgm:spPr>
      <dgm:t>
        <a:bodyPr/>
        <a:lstStyle/>
        <a:p>
          <a:endParaRPr lang="en-US"/>
        </a:p>
      </dgm:t>
    </dgm:pt>
    <dgm:pt modelId="{1C5A7FF8-93D1-420F-A61B-FAB6370B144A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</a:rPr>
            <a:t>27-29 </a:t>
          </a:r>
          <a:r>
            <a:rPr lang="en-US" sz="1600" dirty="0" err="1" smtClean="0">
              <a:solidFill>
                <a:schemeClr val="tx1"/>
              </a:solidFill>
            </a:rPr>
            <a:t>Iulie</a:t>
          </a:r>
          <a:endParaRPr lang="en-US" sz="1600" dirty="0">
            <a:solidFill>
              <a:schemeClr val="tx1"/>
            </a:solidFill>
          </a:endParaRPr>
        </a:p>
      </dgm:t>
    </dgm:pt>
    <dgm:pt modelId="{8DD41678-6DB6-4691-B624-F8CA8246DD48}" type="parTrans" cxnId="{22F76476-66E9-4197-AC30-6F7C707C027D}">
      <dgm:prSet/>
      <dgm:spPr/>
      <dgm:t>
        <a:bodyPr/>
        <a:lstStyle/>
        <a:p>
          <a:endParaRPr lang="en-US"/>
        </a:p>
      </dgm:t>
    </dgm:pt>
    <dgm:pt modelId="{9A709513-A721-4526-A06E-F9C42EEF4F55}" type="sibTrans" cxnId="{22F76476-66E9-4197-AC30-6F7C707C027D}">
      <dgm:prSet/>
      <dgm:spPr>
        <a:noFill/>
      </dgm:spPr>
      <dgm:t>
        <a:bodyPr/>
        <a:lstStyle/>
        <a:p>
          <a:endParaRPr lang="en-US"/>
        </a:p>
      </dgm:t>
    </dgm:pt>
    <dgm:pt modelId="{8E607B02-EEA3-4F37-9F01-BCBEFEFD94AD}">
      <dgm:prSet phldrT="[Text]" custT="1"/>
      <dgm:spPr/>
      <dgm:t>
        <a:bodyPr/>
        <a:lstStyle/>
        <a:p>
          <a:r>
            <a:rPr lang="ro-RO" sz="1400" b="1" dirty="0" smtClean="0"/>
            <a:t>Probă suplimentară de admitere</a:t>
          </a:r>
          <a:endParaRPr lang="en-US" sz="1400" b="1" dirty="0"/>
        </a:p>
      </dgm:t>
    </dgm:pt>
    <dgm:pt modelId="{A224935B-0E66-492E-A78C-F0B4137B0F18}" type="parTrans" cxnId="{EE205282-2988-4338-A471-33B6D6E065AD}">
      <dgm:prSet/>
      <dgm:spPr/>
      <dgm:t>
        <a:bodyPr/>
        <a:lstStyle/>
        <a:p>
          <a:endParaRPr lang="en-US"/>
        </a:p>
      </dgm:t>
    </dgm:pt>
    <dgm:pt modelId="{2E5E1E51-DB43-405D-A3B1-8CFCDA33BE16}" type="sibTrans" cxnId="{EE205282-2988-4338-A471-33B6D6E065AD}">
      <dgm:prSet/>
      <dgm:spPr/>
      <dgm:t>
        <a:bodyPr/>
        <a:lstStyle/>
        <a:p>
          <a:endParaRPr lang="en-US"/>
        </a:p>
      </dgm:t>
    </dgm:pt>
    <dgm:pt modelId="{59EDA81C-AFB4-4C83-A3A9-18A448493CDE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</a:rPr>
            <a:t>30 </a:t>
          </a:r>
          <a:r>
            <a:rPr lang="en-US" sz="1600" dirty="0" err="1" smtClean="0">
              <a:solidFill>
                <a:schemeClr val="tx1"/>
              </a:solidFill>
            </a:rPr>
            <a:t>Iulie</a:t>
          </a:r>
          <a:endParaRPr lang="en-US" sz="1600" dirty="0">
            <a:solidFill>
              <a:schemeClr val="tx1"/>
            </a:solidFill>
          </a:endParaRPr>
        </a:p>
      </dgm:t>
    </dgm:pt>
    <dgm:pt modelId="{B1EE25C4-E351-49D8-A197-9434F88E8628}" type="parTrans" cxnId="{639F1203-6F94-4594-A400-2BD9DB34DAB9}">
      <dgm:prSet/>
      <dgm:spPr/>
      <dgm:t>
        <a:bodyPr/>
        <a:lstStyle/>
        <a:p>
          <a:endParaRPr lang="en-US"/>
        </a:p>
      </dgm:t>
    </dgm:pt>
    <dgm:pt modelId="{72961C43-56A8-405A-979D-B7E5C9955410}" type="sibTrans" cxnId="{639F1203-6F94-4594-A400-2BD9DB34DAB9}">
      <dgm:prSet/>
      <dgm:spPr>
        <a:noFill/>
      </dgm:spPr>
      <dgm:t>
        <a:bodyPr/>
        <a:lstStyle/>
        <a:p>
          <a:endParaRPr lang="en-US"/>
        </a:p>
      </dgm:t>
    </dgm:pt>
    <dgm:pt modelId="{23AF8A31-3794-46EB-82A2-B5A70DBA93E6}">
      <dgm:prSet phldrT="[Text]" custT="1"/>
      <dgm:spPr/>
      <dgm:t>
        <a:bodyPr/>
        <a:lstStyle/>
        <a:p>
          <a:pPr algn="ctr"/>
          <a:r>
            <a:rPr lang="ro-RO" sz="1400" b="1" dirty="0" smtClean="0"/>
            <a:t>Afișarea listei cu elevii admiși</a:t>
          </a:r>
          <a:endParaRPr lang="en-US" sz="1400" b="1" dirty="0"/>
        </a:p>
      </dgm:t>
    </dgm:pt>
    <dgm:pt modelId="{0080B31E-686C-4784-BE23-9A80779246CF}" type="parTrans" cxnId="{EDAF983E-CC74-4018-B914-3693010B81EC}">
      <dgm:prSet/>
      <dgm:spPr/>
      <dgm:t>
        <a:bodyPr/>
        <a:lstStyle/>
        <a:p>
          <a:endParaRPr lang="en-US"/>
        </a:p>
      </dgm:t>
    </dgm:pt>
    <dgm:pt modelId="{CA1C704B-E3E3-4CF3-A4F9-B71D3DEB8CEC}" type="sibTrans" cxnId="{EDAF983E-CC74-4018-B914-3693010B81EC}">
      <dgm:prSet/>
      <dgm:spPr/>
      <dgm:t>
        <a:bodyPr/>
        <a:lstStyle/>
        <a:p>
          <a:endParaRPr lang="en-US"/>
        </a:p>
      </dgm:t>
    </dgm:pt>
    <dgm:pt modelId="{772920CC-D9F4-4C24-88B5-315B0B95C55E}">
      <dgm:prSet phldrT="[Text]"/>
      <dgm:spPr/>
      <dgm:t>
        <a:bodyPr/>
        <a:lstStyle/>
        <a:p>
          <a:endParaRPr lang="en-US" sz="1900" dirty="0"/>
        </a:p>
      </dgm:t>
    </dgm:pt>
    <dgm:pt modelId="{598F4B07-057B-4531-A70B-11B664026C5E}" type="parTrans" cxnId="{70C17926-BF71-4D06-A72E-7B610D9CFB6C}">
      <dgm:prSet/>
      <dgm:spPr/>
      <dgm:t>
        <a:bodyPr/>
        <a:lstStyle/>
        <a:p>
          <a:endParaRPr lang="en-US"/>
        </a:p>
      </dgm:t>
    </dgm:pt>
    <dgm:pt modelId="{8FCCFBD8-0305-4787-89FF-8461ACE045EE}" type="sibTrans" cxnId="{70C17926-BF71-4D06-A72E-7B610D9CFB6C}">
      <dgm:prSet/>
      <dgm:spPr/>
      <dgm:t>
        <a:bodyPr/>
        <a:lstStyle/>
        <a:p>
          <a:endParaRPr lang="en-US"/>
        </a:p>
      </dgm:t>
    </dgm:pt>
    <dgm:pt modelId="{32CFAFAA-732D-40F7-AB3D-663F83F4C10D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</a:rPr>
            <a:t>30-31 </a:t>
          </a:r>
          <a:r>
            <a:rPr lang="en-US" sz="1600" dirty="0" err="1" smtClean="0">
              <a:solidFill>
                <a:schemeClr val="tx1"/>
              </a:solidFill>
            </a:rPr>
            <a:t>Iulie</a:t>
          </a:r>
          <a:endParaRPr lang="en-US" sz="1600" dirty="0">
            <a:solidFill>
              <a:schemeClr val="tx1"/>
            </a:solidFill>
          </a:endParaRPr>
        </a:p>
      </dgm:t>
    </dgm:pt>
    <dgm:pt modelId="{E72C50AE-EDE3-41E7-A2DB-7401CF744EAF}" type="parTrans" cxnId="{C72318DC-1B29-4A66-A0A1-CAFCA8ADE631}">
      <dgm:prSet/>
      <dgm:spPr/>
      <dgm:t>
        <a:bodyPr/>
        <a:lstStyle/>
        <a:p>
          <a:endParaRPr lang="en-US"/>
        </a:p>
      </dgm:t>
    </dgm:pt>
    <dgm:pt modelId="{A8299D9B-BADE-4599-8AC6-CDFF6893D83D}" type="sibTrans" cxnId="{C72318DC-1B29-4A66-A0A1-CAFCA8ADE631}">
      <dgm:prSet/>
      <dgm:spPr/>
      <dgm:t>
        <a:bodyPr/>
        <a:lstStyle/>
        <a:p>
          <a:endParaRPr lang="en-US"/>
        </a:p>
      </dgm:t>
    </dgm:pt>
    <dgm:pt modelId="{63BACCAF-1D0F-409E-8A94-3C27CB52618D}">
      <dgm:prSet phldrT="[Text]" custT="1"/>
      <dgm:spPr/>
      <dgm:t>
        <a:bodyPr/>
        <a:lstStyle/>
        <a:p>
          <a:r>
            <a:rPr lang="ro-RO" sz="1400" b="1" dirty="0" smtClean="0"/>
            <a:t>Depunerea dosarelor</a:t>
          </a:r>
          <a:endParaRPr lang="en-US" sz="1400" b="1" dirty="0"/>
        </a:p>
      </dgm:t>
    </dgm:pt>
    <dgm:pt modelId="{FFEA0044-E818-4891-BC32-CBE8F5F63E23}" type="parTrans" cxnId="{33FABBB6-0CA9-4252-9A9F-013FEBC12036}">
      <dgm:prSet/>
      <dgm:spPr/>
      <dgm:t>
        <a:bodyPr/>
        <a:lstStyle/>
        <a:p>
          <a:endParaRPr lang="en-US"/>
        </a:p>
      </dgm:t>
    </dgm:pt>
    <dgm:pt modelId="{F71070EB-2BBD-4394-AABD-8166A319B8C9}" type="sibTrans" cxnId="{33FABBB6-0CA9-4252-9A9F-013FEBC12036}">
      <dgm:prSet/>
      <dgm:spPr/>
      <dgm:t>
        <a:bodyPr/>
        <a:lstStyle/>
        <a:p>
          <a:endParaRPr lang="en-US"/>
        </a:p>
      </dgm:t>
    </dgm:pt>
    <dgm:pt modelId="{38AA3F3D-42A1-469B-906B-B17C1757FA18}">
      <dgm:prSet phldrT="[Text]" custT="1"/>
      <dgm:spPr/>
      <dgm:t>
        <a:bodyPr anchor="ctr"/>
        <a:lstStyle/>
        <a:p>
          <a:pPr algn="ctr"/>
          <a:r>
            <a:rPr lang="ro-RO" sz="1400" b="1" dirty="0" smtClean="0"/>
            <a:t>Înscriere</a:t>
          </a:r>
          <a:endParaRPr lang="en-US" sz="1400" b="1" dirty="0"/>
        </a:p>
      </dgm:t>
    </dgm:pt>
    <dgm:pt modelId="{FF282506-EA24-4FE1-A112-59DC1A968944}" type="parTrans" cxnId="{F22DACE2-3F0F-426E-8D0B-12DC765FDE5C}">
      <dgm:prSet/>
      <dgm:spPr/>
      <dgm:t>
        <a:bodyPr/>
        <a:lstStyle/>
        <a:p>
          <a:endParaRPr lang="en-US"/>
        </a:p>
      </dgm:t>
    </dgm:pt>
    <dgm:pt modelId="{5B460A9F-8AB8-474C-AA34-66498B280CA3}" type="sibTrans" cxnId="{F22DACE2-3F0F-426E-8D0B-12DC765FDE5C}">
      <dgm:prSet/>
      <dgm:spPr/>
      <dgm:t>
        <a:bodyPr/>
        <a:lstStyle/>
        <a:p>
          <a:endParaRPr lang="en-US"/>
        </a:p>
      </dgm:t>
    </dgm:pt>
    <dgm:pt modelId="{F2AC19AD-4E93-49A4-A645-23ABB6FB5670}" type="pres">
      <dgm:prSet presAssocID="{C5109CAD-3BA4-42F4-985C-D7E60DB121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58238D-1215-4FE2-8FDD-6C2B755919B4}" type="pres">
      <dgm:prSet presAssocID="{C5109CAD-3BA4-42F4-985C-D7E60DB12104}" presName="tSp" presStyleCnt="0"/>
      <dgm:spPr/>
    </dgm:pt>
    <dgm:pt modelId="{AF8D940D-3AF3-4A6B-A2E6-A4D613A83C1C}" type="pres">
      <dgm:prSet presAssocID="{C5109CAD-3BA4-42F4-985C-D7E60DB12104}" presName="bSp" presStyleCnt="0"/>
      <dgm:spPr/>
    </dgm:pt>
    <dgm:pt modelId="{3B62D50F-7FBF-4E45-B227-44A93EF67183}" type="pres">
      <dgm:prSet presAssocID="{C5109CAD-3BA4-42F4-985C-D7E60DB12104}" presName="process" presStyleCnt="0"/>
      <dgm:spPr/>
    </dgm:pt>
    <dgm:pt modelId="{35A47E72-3A21-4CDC-AFCA-CD4E8F837B86}" type="pres">
      <dgm:prSet presAssocID="{ADFB718E-EA08-4961-81A2-D149B7F6722F}" presName="composite1" presStyleCnt="0"/>
      <dgm:spPr/>
    </dgm:pt>
    <dgm:pt modelId="{699C0164-DFB1-48BB-853F-F82A7627B9D5}" type="pres">
      <dgm:prSet presAssocID="{ADFB718E-EA08-4961-81A2-D149B7F6722F}" presName="dummyNode1" presStyleLbl="node1" presStyleIdx="0" presStyleCnt="4"/>
      <dgm:spPr/>
    </dgm:pt>
    <dgm:pt modelId="{11CA9002-7EB4-46D0-A019-2725EA2A2F99}" type="pres">
      <dgm:prSet presAssocID="{ADFB718E-EA08-4961-81A2-D149B7F6722F}" presName="childNode1" presStyleLbl="bgAcc1" presStyleIdx="0" presStyleCnt="4" custScaleX="110017" custScaleY="885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53E2CF-6BEB-42F3-9AC9-8DAE26ED1B23}" type="pres">
      <dgm:prSet presAssocID="{ADFB718E-EA08-4961-81A2-D149B7F6722F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36B92-EA22-4E63-8954-4586F1CBF249}" type="pres">
      <dgm:prSet presAssocID="{ADFB718E-EA08-4961-81A2-D149B7F6722F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0F8F99-93FA-4F32-9652-7CBF6C304417}" type="pres">
      <dgm:prSet presAssocID="{ADFB718E-EA08-4961-81A2-D149B7F6722F}" presName="connSite1" presStyleCnt="0"/>
      <dgm:spPr/>
    </dgm:pt>
    <dgm:pt modelId="{AE69EAD0-D0B6-4499-BC6E-5BBCEA9772EC}" type="pres">
      <dgm:prSet presAssocID="{68262005-8FC1-45A4-AAE9-F91BF28EEE30}" presName="Name9" presStyleLbl="sibTrans2D1" presStyleIdx="0" presStyleCnt="3" custLinFactNeighborX="8035" custLinFactNeighborY="-11867"/>
      <dgm:spPr/>
      <dgm:t>
        <a:bodyPr/>
        <a:lstStyle/>
        <a:p>
          <a:endParaRPr lang="en-US"/>
        </a:p>
      </dgm:t>
    </dgm:pt>
    <dgm:pt modelId="{5F037548-AC02-496A-BC6F-A348A8055214}" type="pres">
      <dgm:prSet presAssocID="{1C5A7FF8-93D1-420F-A61B-FAB6370B144A}" presName="composite2" presStyleCnt="0"/>
      <dgm:spPr/>
    </dgm:pt>
    <dgm:pt modelId="{4A4AD9B6-BE45-491B-A9E4-243C6FFCD58C}" type="pres">
      <dgm:prSet presAssocID="{1C5A7FF8-93D1-420F-A61B-FAB6370B144A}" presName="dummyNode2" presStyleLbl="node1" presStyleIdx="0" presStyleCnt="4"/>
      <dgm:spPr/>
    </dgm:pt>
    <dgm:pt modelId="{CC83115A-4792-4959-B809-0D8B0C623A01}" type="pres">
      <dgm:prSet presAssocID="{1C5A7FF8-93D1-420F-A61B-FAB6370B144A}" presName="childNode2" presStyleLbl="bgAcc1" presStyleIdx="1" presStyleCnt="4" custScaleX="1162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8F59E6-5F65-41B6-AA4E-D806C93158FF}" type="pres">
      <dgm:prSet presAssocID="{1C5A7FF8-93D1-420F-A61B-FAB6370B144A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F31A26-8547-4CFA-AC6E-0236E23B91D7}" type="pres">
      <dgm:prSet presAssocID="{1C5A7FF8-93D1-420F-A61B-FAB6370B144A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498AD9-9DD7-49EE-AACA-1A93736B9222}" type="pres">
      <dgm:prSet presAssocID="{1C5A7FF8-93D1-420F-A61B-FAB6370B144A}" presName="connSite2" presStyleCnt="0"/>
      <dgm:spPr/>
    </dgm:pt>
    <dgm:pt modelId="{6C09824B-8583-4023-B58C-EEA4745A06E5}" type="pres">
      <dgm:prSet presAssocID="{9A709513-A721-4526-A06E-F9C42EEF4F55}" presName="Name18" presStyleLbl="sibTrans2D1" presStyleIdx="1" presStyleCnt="3" custLinFactNeighborX="2927" custLinFactNeighborY="10692"/>
      <dgm:spPr/>
      <dgm:t>
        <a:bodyPr/>
        <a:lstStyle/>
        <a:p>
          <a:endParaRPr lang="en-US"/>
        </a:p>
      </dgm:t>
    </dgm:pt>
    <dgm:pt modelId="{F1BC1C15-98AD-45B8-9D9E-0F8B7F87F159}" type="pres">
      <dgm:prSet presAssocID="{59EDA81C-AFB4-4C83-A3A9-18A448493CDE}" presName="composite1" presStyleCnt="0"/>
      <dgm:spPr/>
    </dgm:pt>
    <dgm:pt modelId="{907F0495-81E6-46C9-AE00-DAAF604E384D}" type="pres">
      <dgm:prSet presAssocID="{59EDA81C-AFB4-4C83-A3A9-18A448493CDE}" presName="dummyNode1" presStyleLbl="node1" presStyleIdx="1" presStyleCnt="4"/>
      <dgm:spPr/>
    </dgm:pt>
    <dgm:pt modelId="{FFB95777-A8E1-4885-9667-2711CEF81986}" type="pres">
      <dgm:prSet presAssocID="{59EDA81C-AFB4-4C83-A3A9-18A448493CDE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F8469-8589-44D4-A311-86BAB98D6F60}" type="pres">
      <dgm:prSet presAssocID="{59EDA81C-AFB4-4C83-A3A9-18A448493CDE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E1E34D-B126-4003-A782-759ED47E9713}" type="pres">
      <dgm:prSet presAssocID="{59EDA81C-AFB4-4C83-A3A9-18A448493CDE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418186-5A74-46E7-B7B4-AC63A79FC026}" type="pres">
      <dgm:prSet presAssocID="{59EDA81C-AFB4-4C83-A3A9-18A448493CDE}" presName="connSite1" presStyleCnt="0"/>
      <dgm:spPr/>
    </dgm:pt>
    <dgm:pt modelId="{0B4C8C23-790D-4EB9-AFCD-9C1A121077A1}" type="pres">
      <dgm:prSet presAssocID="{72961C43-56A8-405A-979D-B7E5C9955410}" presName="Name9" presStyleLbl="sibTrans2D1" presStyleIdx="2" presStyleCnt="3" custLinFactNeighborX="8035" custLinFactNeighborY="-11867"/>
      <dgm:spPr/>
      <dgm:t>
        <a:bodyPr/>
        <a:lstStyle/>
        <a:p>
          <a:endParaRPr lang="en-US"/>
        </a:p>
      </dgm:t>
    </dgm:pt>
    <dgm:pt modelId="{4C402E10-415F-44A4-AD07-89E3A498B91B}" type="pres">
      <dgm:prSet presAssocID="{32CFAFAA-732D-40F7-AB3D-663F83F4C10D}" presName="composite2" presStyleCnt="0"/>
      <dgm:spPr/>
    </dgm:pt>
    <dgm:pt modelId="{FAE06025-E4C6-4BB7-9AB8-4578935CA5EE}" type="pres">
      <dgm:prSet presAssocID="{32CFAFAA-732D-40F7-AB3D-663F83F4C10D}" presName="dummyNode2" presStyleLbl="node1" presStyleIdx="2" presStyleCnt="4"/>
      <dgm:spPr/>
    </dgm:pt>
    <dgm:pt modelId="{B211BE65-76B2-4824-99B6-924A49C29FB4}" type="pres">
      <dgm:prSet presAssocID="{32CFAFAA-732D-40F7-AB3D-663F83F4C10D}" presName="childNode2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1F26EA-B4DF-400D-97CD-CA97C22160BC}" type="pres">
      <dgm:prSet presAssocID="{32CFAFAA-732D-40F7-AB3D-663F83F4C10D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02C695-EF44-4204-9E20-CA70A0A79DE9}" type="pres">
      <dgm:prSet presAssocID="{32CFAFAA-732D-40F7-AB3D-663F83F4C10D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4CD15C-9BE2-4C8E-9BF1-69DC72A2B890}" type="pres">
      <dgm:prSet presAssocID="{32CFAFAA-732D-40F7-AB3D-663F83F4C10D}" presName="connSite2" presStyleCnt="0"/>
      <dgm:spPr/>
    </dgm:pt>
  </dgm:ptLst>
  <dgm:cxnLst>
    <dgm:cxn modelId="{33FABBB6-0CA9-4252-9A9F-013FEBC12036}" srcId="{32CFAFAA-732D-40F7-AB3D-663F83F4C10D}" destId="{63BACCAF-1D0F-409E-8A94-3C27CB52618D}" srcOrd="0" destOrd="0" parTransId="{FFEA0044-E818-4891-BC32-CBE8F5F63E23}" sibTransId="{F71070EB-2BBD-4394-AABD-8166A319B8C9}"/>
    <dgm:cxn modelId="{43E364E8-61E0-4A49-83E3-FA4078410529}" type="presOf" srcId="{ADFB718E-EA08-4961-81A2-D149B7F6722F}" destId="{3A336B92-EA22-4E63-8954-4586F1CBF249}" srcOrd="0" destOrd="0" presId="urn:microsoft.com/office/officeart/2005/8/layout/hProcess4"/>
    <dgm:cxn modelId="{56E57214-66F0-4FCB-95E9-881E2C6DE58F}" type="presOf" srcId="{38AA3F3D-42A1-469B-906B-B17C1757FA18}" destId="{6853E2CF-6BEB-42F3-9AC9-8DAE26ED1B23}" srcOrd="1" destOrd="0" presId="urn:microsoft.com/office/officeart/2005/8/layout/hProcess4"/>
    <dgm:cxn modelId="{EE205282-2988-4338-A471-33B6D6E065AD}" srcId="{1C5A7FF8-93D1-420F-A61B-FAB6370B144A}" destId="{8E607B02-EEA3-4F37-9F01-BCBEFEFD94AD}" srcOrd="0" destOrd="0" parTransId="{A224935B-0E66-492E-A78C-F0B4137B0F18}" sibTransId="{2E5E1E51-DB43-405D-A3B1-8CFCDA33BE16}"/>
    <dgm:cxn modelId="{F2C7AA9E-8FE5-4245-8526-1EE44A6505C0}" type="presOf" srcId="{772920CC-D9F4-4C24-88B5-315B0B95C55E}" destId="{A61F26EA-B4DF-400D-97CD-CA97C22160BC}" srcOrd="1" destOrd="1" presId="urn:microsoft.com/office/officeart/2005/8/layout/hProcess4"/>
    <dgm:cxn modelId="{D5E97B44-474F-445D-A53B-6B134F23AA18}" type="presOf" srcId="{59EDA81C-AFB4-4C83-A3A9-18A448493CDE}" destId="{2FE1E34D-B126-4003-A782-759ED47E9713}" srcOrd="0" destOrd="0" presId="urn:microsoft.com/office/officeart/2005/8/layout/hProcess4"/>
    <dgm:cxn modelId="{FD794AC3-6AC1-4AD8-AB41-23F1816BF641}" type="presOf" srcId="{32CFAFAA-732D-40F7-AB3D-663F83F4C10D}" destId="{FF02C695-EF44-4204-9E20-CA70A0A79DE9}" srcOrd="0" destOrd="0" presId="urn:microsoft.com/office/officeart/2005/8/layout/hProcess4"/>
    <dgm:cxn modelId="{C89694D5-7CAF-4F88-9A06-1E7A88CED86F}" type="presOf" srcId="{1C5A7FF8-93D1-420F-A61B-FAB6370B144A}" destId="{00F31A26-8547-4CFA-AC6E-0236E23B91D7}" srcOrd="0" destOrd="0" presId="urn:microsoft.com/office/officeart/2005/8/layout/hProcess4"/>
    <dgm:cxn modelId="{8E9EED53-7B0D-4653-B1D6-A08CD1C7EA2B}" type="presOf" srcId="{9A709513-A721-4526-A06E-F9C42EEF4F55}" destId="{6C09824B-8583-4023-B58C-EEA4745A06E5}" srcOrd="0" destOrd="0" presId="urn:microsoft.com/office/officeart/2005/8/layout/hProcess4"/>
    <dgm:cxn modelId="{22F76476-66E9-4197-AC30-6F7C707C027D}" srcId="{C5109CAD-3BA4-42F4-985C-D7E60DB12104}" destId="{1C5A7FF8-93D1-420F-A61B-FAB6370B144A}" srcOrd="1" destOrd="0" parTransId="{8DD41678-6DB6-4691-B624-F8CA8246DD48}" sibTransId="{9A709513-A721-4526-A06E-F9C42EEF4F55}"/>
    <dgm:cxn modelId="{70C17926-BF71-4D06-A72E-7B610D9CFB6C}" srcId="{32CFAFAA-732D-40F7-AB3D-663F83F4C10D}" destId="{772920CC-D9F4-4C24-88B5-315B0B95C55E}" srcOrd="1" destOrd="0" parTransId="{598F4B07-057B-4531-A70B-11B664026C5E}" sibTransId="{8FCCFBD8-0305-4787-89FF-8461ACE045EE}"/>
    <dgm:cxn modelId="{F915D171-937D-4818-B4D6-324992C721F4}" srcId="{C5109CAD-3BA4-42F4-985C-D7E60DB12104}" destId="{ADFB718E-EA08-4961-81A2-D149B7F6722F}" srcOrd="0" destOrd="0" parTransId="{310F8F26-B1C9-4F05-A52C-198D6349FA5A}" sibTransId="{68262005-8FC1-45A4-AAE9-F91BF28EEE30}"/>
    <dgm:cxn modelId="{39265612-31FF-48E9-B764-91CEFF4D2070}" type="presOf" srcId="{63BACCAF-1D0F-409E-8A94-3C27CB52618D}" destId="{A61F26EA-B4DF-400D-97CD-CA97C22160BC}" srcOrd="1" destOrd="0" presId="urn:microsoft.com/office/officeart/2005/8/layout/hProcess4"/>
    <dgm:cxn modelId="{969B3B32-ADA2-49CF-B90A-4019CAFB44BB}" type="presOf" srcId="{8E607B02-EEA3-4F37-9F01-BCBEFEFD94AD}" destId="{CC83115A-4792-4959-B809-0D8B0C623A01}" srcOrd="0" destOrd="0" presId="urn:microsoft.com/office/officeart/2005/8/layout/hProcess4"/>
    <dgm:cxn modelId="{639F1203-6F94-4594-A400-2BD9DB34DAB9}" srcId="{C5109CAD-3BA4-42F4-985C-D7E60DB12104}" destId="{59EDA81C-AFB4-4C83-A3A9-18A448493CDE}" srcOrd="2" destOrd="0" parTransId="{B1EE25C4-E351-49D8-A197-9434F88E8628}" sibTransId="{72961C43-56A8-405A-979D-B7E5C9955410}"/>
    <dgm:cxn modelId="{F73D84A0-2612-4768-A17D-CDCB6E133453}" type="presOf" srcId="{38AA3F3D-42A1-469B-906B-B17C1757FA18}" destId="{11CA9002-7EB4-46D0-A019-2725EA2A2F99}" srcOrd="0" destOrd="0" presId="urn:microsoft.com/office/officeart/2005/8/layout/hProcess4"/>
    <dgm:cxn modelId="{75BA7FE4-FEB2-4E28-B313-B6E6D65284E1}" type="presOf" srcId="{63BACCAF-1D0F-409E-8A94-3C27CB52618D}" destId="{B211BE65-76B2-4824-99B6-924A49C29FB4}" srcOrd="0" destOrd="0" presId="urn:microsoft.com/office/officeart/2005/8/layout/hProcess4"/>
    <dgm:cxn modelId="{40A2CE7C-B61E-4120-A324-C81B9C1D6CB4}" type="presOf" srcId="{23AF8A31-3794-46EB-82A2-B5A70DBA93E6}" destId="{FFB95777-A8E1-4885-9667-2711CEF81986}" srcOrd="0" destOrd="0" presId="urn:microsoft.com/office/officeart/2005/8/layout/hProcess4"/>
    <dgm:cxn modelId="{A75EE499-C5C2-49D8-84B2-41C2A692DF5A}" type="presOf" srcId="{8E607B02-EEA3-4F37-9F01-BCBEFEFD94AD}" destId="{CD8F59E6-5F65-41B6-AA4E-D806C93158FF}" srcOrd="1" destOrd="0" presId="urn:microsoft.com/office/officeart/2005/8/layout/hProcess4"/>
    <dgm:cxn modelId="{C72318DC-1B29-4A66-A0A1-CAFCA8ADE631}" srcId="{C5109CAD-3BA4-42F4-985C-D7E60DB12104}" destId="{32CFAFAA-732D-40F7-AB3D-663F83F4C10D}" srcOrd="3" destOrd="0" parTransId="{E72C50AE-EDE3-41E7-A2DB-7401CF744EAF}" sibTransId="{A8299D9B-BADE-4599-8AC6-CDFF6893D83D}"/>
    <dgm:cxn modelId="{61996DD2-4401-4ECD-A40E-0FFA6AE5B9BB}" type="presOf" srcId="{C5109CAD-3BA4-42F4-985C-D7E60DB12104}" destId="{F2AC19AD-4E93-49A4-A645-23ABB6FB5670}" srcOrd="0" destOrd="0" presId="urn:microsoft.com/office/officeart/2005/8/layout/hProcess4"/>
    <dgm:cxn modelId="{40FC3A75-09DF-42AC-A37E-5252E9222E6A}" type="presOf" srcId="{23AF8A31-3794-46EB-82A2-B5A70DBA93E6}" destId="{4D5F8469-8589-44D4-A311-86BAB98D6F60}" srcOrd="1" destOrd="0" presId="urn:microsoft.com/office/officeart/2005/8/layout/hProcess4"/>
    <dgm:cxn modelId="{1CBCA550-B604-44DF-B9C4-D040953F505B}" type="presOf" srcId="{772920CC-D9F4-4C24-88B5-315B0B95C55E}" destId="{B211BE65-76B2-4824-99B6-924A49C29FB4}" srcOrd="0" destOrd="1" presId="urn:microsoft.com/office/officeart/2005/8/layout/hProcess4"/>
    <dgm:cxn modelId="{A98C2142-BDA1-4CC9-9F61-F4DCEEAE1DD4}" type="presOf" srcId="{72961C43-56A8-405A-979D-B7E5C9955410}" destId="{0B4C8C23-790D-4EB9-AFCD-9C1A121077A1}" srcOrd="0" destOrd="0" presId="urn:microsoft.com/office/officeart/2005/8/layout/hProcess4"/>
    <dgm:cxn modelId="{EDAF983E-CC74-4018-B914-3693010B81EC}" srcId="{59EDA81C-AFB4-4C83-A3A9-18A448493CDE}" destId="{23AF8A31-3794-46EB-82A2-B5A70DBA93E6}" srcOrd="0" destOrd="0" parTransId="{0080B31E-686C-4784-BE23-9A80779246CF}" sibTransId="{CA1C704B-E3E3-4CF3-A4F9-B71D3DEB8CEC}"/>
    <dgm:cxn modelId="{F22DACE2-3F0F-426E-8D0B-12DC765FDE5C}" srcId="{ADFB718E-EA08-4961-81A2-D149B7F6722F}" destId="{38AA3F3D-42A1-469B-906B-B17C1757FA18}" srcOrd="0" destOrd="0" parTransId="{FF282506-EA24-4FE1-A112-59DC1A968944}" sibTransId="{5B460A9F-8AB8-474C-AA34-66498B280CA3}"/>
    <dgm:cxn modelId="{55070D61-0FDA-48BC-95FA-FD6B56A41670}" type="presOf" srcId="{68262005-8FC1-45A4-AAE9-F91BF28EEE30}" destId="{AE69EAD0-D0B6-4499-BC6E-5BBCEA9772EC}" srcOrd="0" destOrd="0" presId="urn:microsoft.com/office/officeart/2005/8/layout/hProcess4"/>
    <dgm:cxn modelId="{4258A638-71F9-4F00-BB0F-5951FA50880A}" type="presParOf" srcId="{F2AC19AD-4E93-49A4-A645-23ABB6FB5670}" destId="{7A58238D-1215-4FE2-8FDD-6C2B755919B4}" srcOrd="0" destOrd="0" presId="urn:microsoft.com/office/officeart/2005/8/layout/hProcess4"/>
    <dgm:cxn modelId="{21E0DAAA-40AC-48F2-A1E1-C8F1705D0878}" type="presParOf" srcId="{F2AC19AD-4E93-49A4-A645-23ABB6FB5670}" destId="{AF8D940D-3AF3-4A6B-A2E6-A4D613A83C1C}" srcOrd="1" destOrd="0" presId="urn:microsoft.com/office/officeart/2005/8/layout/hProcess4"/>
    <dgm:cxn modelId="{48E6242E-B5DB-4886-938A-31BC2414CEE7}" type="presParOf" srcId="{F2AC19AD-4E93-49A4-A645-23ABB6FB5670}" destId="{3B62D50F-7FBF-4E45-B227-44A93EF67183}" srcOrd="2" destOrd="0" presId="urn:microsoft.com/office/officeart/2005/8/layout/hProcess4"/>
    <dgm:cxn modelId="{D0643BF6-BA30-49A5-B853-6C2516694CCF}" type="presParOf" srcId="{3B62D50F-7FBF-4E45-B227-44A93EF67183}" destId="{35A47E72-3A21-4CDC-AFCA-CD4E8F837B86}" srcOrd="0" destOrd="0" presId="urn:microsoft.com/office/officeart/2005/8/layout/hProcess4"/>
    <dgm:cxn modelId="{CAC8EB24-56F3-4F4D-89B4-143E7B185FA2}" type="presParOf" srcId="{35A47E72-3A21-4CDC-AFCA-CD4E8F837B86}" destId="{699C0164-DFB1-48BB-853F-F82A7627B9D5}" srcOrd="0" destOrd="0" presId="urn:microsoft.com/office/officeart/2005/8/layout/hProcess4"/>
    <dgm:cxn modelId="{D215A22D-0410-40E3-969F-81EBEB8E3B2C}" type="presParOf" srcId="{35A47E72-3A21-4CDC-AFCA-CD4E8F837B86}" destId="{11CA9002-7EB4-46D0-A019-2725EA2A2F99}" srcOrd="1" destOrd="0" presId="urn:microsoft.com/office/officeart/2005/8/layout/hProcess4"/>
    <dgm:cxn modelId="{3FB52600-1AC8-43B5-92ED-F0ED3E0F4EAD}" type="presParOf" srcId="{35A47E72-3A21-4CDC-AFCA-CD4E8F837B86}" destId="{6853E2CF-6BEB-42F3-9AC9-8DAE26ED1B23}" srcOrd="2" destOrd="0" presId="urn:microsoft.com/office/officeart/2005/8/layout/hProcess4"/>
    <dgm:cxn modelId="{D36C565A-6418-4479-B8B0-5605388290EE}" type="presParOf" srcId="{35A47E72-3A21-4CDC-AFCA-CD4E8F837B86}" destId="{3A336B92-EA22-4E63-8954-4586F1CBF249}" srcOrd="3" destOrd="0" presId="urn:microsoft.com/office/officeart/2005/8/layout/hProcess4"/>
    <dgm:cxn modelId="{8EC2AD3F-ABF1-4AE3-BB93-F81ADDBF1A3D}" type="presParOf" srcId="{35A47E72-3A21-4CDC-AFCA-CD4E8F837B86}" destId="{BC0F8F99-93FA-4F32-9652-7CBF6C304417}" srcOrd="4" destOrd="0" presId="urn:microsoft.com/office/officeart/2005/8/layout/hProcess4"/>
    <dgm:cxn modelId="{4956263F-634F-4D63-BCE3-991A1CE93033}" type="presParOf" srcId="{3B62D50F-7FBF-4E45-B227-44A93EF67183}" destId="{AE69EAD0-D0B6-4499-BC6E-5BBCEA9772EC}" srcOrd="1" destOrd="0" presId="urn:microsoft.com/office/officeart/2005/8/layout/hProcess4"/>
    <dgm:cxn modelId="{BB5F5877-609E-48F4-BB97-F498A405574A}" type="presParOf" srcId="{3B62D50F-7FBF-4E45-B227-44A93EF67183}" destId="{5F037548-AC02-496A-BC6F-A348A8055214}" srcOrd="2" destOrd="0" presId="urn:microsoft.com/office/officeart/2005/8/layout/hProcess4"/>
    <dgm:cxn modelId="{DBFC165A-AAAD-41D9-A4EB-83BDD5A21CE8}" type="presParOf" srcId="{5F037548-AC02-496A-BC6F-A348A8055214}" destId="{4A4AD9B6-BE45-491B-A9E4-243C6FFCD58C}" srcOrd="0" destOrd="0" presId="urn:microsoft.com/office/officeart/2005/8/layout/hProcess4"/>
    <dgm:cxn modelId="{6D4AAD5F-9794-43D2-A04A-CF7D63E0D96C}" type="presParOf" srcId="{5F037548-AC02-496A-BC6F-A348A8055214}" destId="{CC83115A-4792-4959-B809-0D8B0C623A01}" srcOrd="1" destOrd="0" presId="urn:microsoft.com/office/officeart/2005/8/layout/hProcess4"/>
    <dgm:cxn modelId="{5C8BC2B8-2CB3-450E-8873-38814EDCF560}" type="presParOf" srcId="{5F037548-AC02-496A-BC6F-A348A8055214}" destId="{CD8F59E6-5F65-41B6-AA4E-D806C93158FF}" srcOrd="2" destOrd="0" presId="urn:microsoft.com/office/officeart/2005/8/layout/hProcess4"/>
    <dgm:cxn modelId="{DB4B8B85-AA24-40B1-A4F5-2DA850B37B5A}" type="presParOf" srcId="{5F037548-AC02-496A-BC6F-A348A8055214}" destId="{00F31A26-8547-4CFA-AC6E-0236E23B91D7}" srcOrd="3" destOrd="0" presId="urn:microsoft.com/office/officeart/2005/8/layout/hProcess4"/>
    <dgm:cxn modelId="{E7E3EC8D-417D-4FCF-BD42-7ED8736F6EF4}" type="presParOf" srcId="{5F037548-AC02-496A-BC6F-A348A8055214}" destId="{0A498AD9-9DD7-49EE-AACA-1A93736B9222}" srcOrd="4" destOrd="0" presId="urn:microsoft.com/office/officeart/2005/8/layout/hProcess4"/>
    <dgm:cxn modelId="{D7EB5D57-2EC9-4BBD-A69E-E99F2F2FBBC7}" type="presParOf" srcId="{3B62D50F-7FBF-4E45-B227-44A93EF67183}" destId="{6C09824B-8583-4023-B58C-EEA4745A06E5}" srcOrd="3" destOrd="0" presId="urn:microsoft.com/office/officeart/2005/8/layout/hProcess4"/>
    <dgm:cxn modelId="{8251F904-E199-49E3-A4D9-AE39ACD00EF8}" type="presParOf" srcId="{3B62D50F-7FBF-4E45-B227-44A93EF67183}" destId="{F1BC1C15-98AD-45B8-9D9E-0F8B7F87F159}" srcOrd="4" destOrd="0" presId="urn:microsoft.com/office/officeart/2005/8/layout/hProcess4"/>
    <dgm:cxn modelId="{6D8A20DC-6525-4C1F-9433-1D473A961E27}" type="presParOf" srcId="{F1BC1C15-98AD-45B8-9D9E-0F8B7F87F159}" destId="{907F0495-81E6-46C9-AE00-DAAF604E384D}" srcOrd="0" destOrd="0" presId="urn:microsoft.com/office/officeart/2005/8/layout/hProcess4"/>
    <dgm:cxn modelId="{3854D904-C82A-47A9-ACE8-17854ADC6D3E}" type="presParOf" srcId="{F1BC1C15-98AD-45B8-9D9E-0F8B7F87F159}" destId="{FFB95777-A8E1-4885-9667-2711CEF81986}" srcOrd="1" destOrd="0" presId="urn:microsoft.com/office/officeart/2005/8/layout/hProcess4"/>
    <dgm:cxn modelId="{3FE3AF17-36D7-45D8-8713-5D2CD5200DB3}" type="presParOf" srcId="{F1BC1C15-98AD-45B8-9D9E-0F8B7F87F159}" destId="{4D5F8469-8589-44D4-A311-86BAB98D6F60}" srcOrd="2" destOrd="0" presId="urn:microsoft.com/office/officeart/2005/8/layout/hProcess4"/>
    <dgm:cxn modelId="{741F5269-7018-4437-B1DA-E7842781C2C2}" type="presParOf" srcId="{F1BC1C15-98AD-45B8-9D9E-0F8B7F87F159}" destId="{2FE1E34D-B126-4003-A782-759ED47E9713}" srcOrd="3" destOrd="0" presId="urn:microsoft.com/office/officeart/2005/8/layout/hProcess4"/>
    <dgm:cxn modelId="{F826BF22-7514-4207-ABB2-31994C74BCC1}" type="presParOf" srcId="{F1BC1C15-98AD-45B8-9D9E-0F8B7F87F159}" destId="{B6418186-5A74-46E7-B7B4-AC63A79FC026}" srcOrd="4" destOrd="0" presId="urn:microsoft.com/office/officeart/2005/8/layout/hProcess4"/>
    <dgm:cxn modelId="{ADD2A0B6-B5A6-42D8-BC7C-9585D0BBB2A7}" type="presParOf" srcId="{3B62D50F-7FBF-4E45-B227-44A93EF67183}" destId="{0B4C8C23-790D-4EB9-AFCD-9C1A121077A1}" srcOrd="5" destOrd="0" presId="urn:microsoft.com/office/officeart/2005/8/layout/hProcess4"/>
    <dgm:cxn modelId="{BD946153-DE26-49A8-98FC-D31E0D0401A8}" type="presParOf" srcId="{3B62D50F-7FBF-4E45-B227-44A93EF67183}" destId="{4C402E10-415F-44A4-AD07-89E3A498B91B}" srcOrd="6" destOrd="0" presId="urn:microsoft.com/office/officeart/2005/8/layout/hProcess4"/>
    <dgm:cxn modelId="{B1AFDB2E-5BF2-4ED8-9B7A-6354414861D8}" type="presParOf" srcId="{4C402E10-415F-44A4-AD07-89E3A498B91B}" destId="{FAE06025-E4C6-4BB7-9AB8-4578935CA5EE}" srcOrd="0" destOrd="0" presId="urn:microsoft.com/office/officeart/2005/8/layout/hProcess4"/>
    <dgm:cxn modelId="{54A39BC1-B152-4549-A0B0-4A0D7F7E0CD2}" type="presParOf" srcId="{4C402E10-415F-44A4-AD07-89E3A498B91B}" destId="{B211BE65-76B2-4824-99B6-924A49C29FB4}" srcOrd="1" destOrd="0" presId="urn:microsoft.com/office/officeart/2005/8/layout/hProcess4"/>
    <dgm:cxn modelId="{57D8C000-DCA0-4A6C-BA32-E271BDD6B234}" type="presParOf" srcId="{4C402E10-415F-44A4-AD07-89E3A498B91B}" destId="{A61F26EA-B4DF-400D-97CD-CA97C22160BC}" srcOrd="2" destOrd="0" presId="urn:microsoft.com/office/officeart/2005/8/layout/hProcess4"/>
    <dgm:cxn modelId="{830BB229-6DE7-4E0F-A067-A68D3356C8F9}" type="presParOf" srcId="{4C402E10-415F-44A4-AD07-89E3A498B91B}" destId="{FF02C695-EF44-4204-9E20-CA70A0A79DE9}" srcOrd="3" destOrd="0" presId="urn:microsoft.com/office/officeart/2005/8/layout/hProcess4"/>
    <dgm:cxn modelId="{4DA22FBE-94CF-4882-BC36-35E8C1BAAC72}" type="presParOf" srcId="{4C402E10-415F-44A4-AD07-89E3A498B91B}" destId="{644CD15C-9BE2-4C8E-9BF1-69DC72A2B890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CA9002-7EB4-46D0-A019-2725EA2A2F99}">
      <dsp:nvSpPr>
        <dsp:cNvPr id="0" name=""/>
        <dsp:cNvSpPr/>
      </dsp:nvSpPr>
      <dsp:spPr>
        <a:xfrm>
          <a:off x="891354" y="573189"/>
          <a:ext cx="1335397" cy="110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400" b="1" kern="1200" dirty="0" smtClean="0"/>
            <a:t>Înscriere</a:t>
          </a:r>
          <a:endParaRPr lang="en-US" sz="1400" b="1" kern="1200" dirty="0"/>
        </a:p>
      </dsp:txBody>
      <dsp:txXfrm>
        <a:off x="916701" y="598536"/>
        <a:ext cx="1284703" cy="814710"/>
      </dsp:txXfrm>
    </dsp:sp>
    <dsp:sp modelId="{AE69EAD0-D0B6-4499-BC6E-5BBCEA9772EC}">
      <dsp:nvSpPr>
        <dsp:cNvPr id="0" name=""/>
        <dsp:cNvSpPr/>
      </dsp:nvSpPr>
      <dsp:spPr>
        <a:xfrm>
          <a:off x="1720111" y="305020"/>
          <a:ext cx="1914238" cy="1914238"/>
        </a:xfrm>
        <a:prstGeom prst="leftCircularArrow">
          <a:avLst>
            <a:gd name="adj1" fmla="val 5016"/>
            <a:gd name="adj2" fmla="val 645779"/>
            <a:gd name="adj3" fmla="val 2421054"/>
            <a:gd name="adj4" fmla="val 9024254"/>
            <a:gd name="adj5" fmla="val 5852"/>
          </a:avLst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336B92-EA22-4E63-8954-4586F1CBF249}">
      <dsp:nvSpPr>
        <dsp:cNvPr id="0" name=""/>
        <dsp:cNvSpPr/>
      </dsp:nvSpPr>
      <dsp:spPr>
        <a:xfrm>
          <a:off x="1188109" y="1438593"/>
          <a:ext cx="1187019" cy="472038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29 iunie-3 </a:t>
          </a:r>
          <a:r>
            <a:rPr lang="en-US" sz="1600" kern="1200" dirty="0" err="1" smtClean="0">
              <a:solidFill>
                <a:schemeClr val="tx1"/>
              </a:solidFill>
            </a:rPr>
            <a:t>iulie</a:t>
          </a:r>
          <a:r>
            <a:rPr lang="en-US" sz="1600" kern="1200" dirty="0" smtClean="0">
              <a:solidFill>
                <a:schemeClr val="tx1"/>
              </a:solidFill>
            </a:rPr>
            <a:t>; 6 </a:t>
          </a:r>
          <a:r>
            <a:rPr lang="ro-RO" sz="1600" kern="1200" dirty="0" smtClean="0">
              <a:solidFill>
                <a:schemeClr val="tx1"/>
              </a:solidFill>
            </a:rPr>
            <a:t>Iu</a:t>
          </a:r>
          <a:r>
            <a:rPr lang="en-US" sz="1600" kern="1200" dirty="0" smtClean="0">
              <a:solidFill>
                <a:schemeClr val="tx1"/>
              </a:solidFill>
            </a:rPr>
            <a:t>l</a:t>
          </a:r>
          <a:r>
            <a:rPr lang="ro-RO" sz="1600" kern="1200" dirty="0" smtClean="0">
              <a:solidFill>
                <a:schemeClr val="tx1"/>
              </a:solidFill>
            </a:rPr>
            <a:t>ie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1201935" y="1452419"/>
        <a:ext cx="1159367" cy="444386"/>
      </dsp:txXfrm>
    </dsp:sp>
    <dsp:sp modelId="{CC83115A-4792-4959-B809-0D8B0C623A01}">
      <dsp:nvSpPr>
        <dsp:cNvPr id="0" name=""/>
        <dsp:cNvSpPr/>
      </dsp:nvSpPr>
      <dsp:spPr>
        <a:xfrm>
          <a:off x="2832329" y="580288"/>
          <a:ext cx="1444579" cy="10872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400" b="1" kern="1200" dirty="0" smtClean="0"/>
            <a:t>Probă suplimentară de admitere</a:t>
          </a:r>
          <a:endParaRPr lang="en-US" sz="1400" b="1" kern="1200" dirty="0"/>
        </a:p>
      </dsp:txBody>
      <dsp:txXfrm>
        <a:off x="2857349" y="838285"/>
        <a:ext cx="1394539" cy="804209"/>
      </dsp:txXfrm>
    </dsp:sp>
    <dsp:sp modelId="{6C09824B-8583-4023-B58C-EEA4745A06E5}">
      <dsp:nvSpPr>
        <dsp:cNvPr id="0" name=""/>
        <dsp:cNvSpPr/>
      </dsp:nvSpPr>
      <dsp:spPr>
        <a:xfrm>
          <a:off x="3614050" y="-9764"/>
          <a:ext cx="2022093" cy="2022093"/>
        </a:xfrm>
        <a:prstGeom prst="circularArrow">
          <a:avLst>
            <a:gd name="adj1" fmla="val 4748"/>
            <a:gd name="adj2" fmla="val 607281"/>
            <a:gd name="adj3" fmla="val 19217209"/>
            <a:gd name="adj4" fmla="val 12575511"/>
            <a:gd name="adj5" fmla="val 5540"/>
          </a:avLst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F31A26-8547-4CFA-AC6E-0236E23B91D7}">
      <dsp:nvSpPr>
        <dsp:cNvPr id="0" name=""/>
        <dsp:cNvSpPr/>
      </dsp:nvSpPr>
      <dsp:spPr>
        <a:xfrm>
          <a:off x="3183675" y="337170"/>
          <a:ext cx="1187019" cy="472038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7-8 </a:t>
          </a:r>
          <a:r>
            <a:rPr lang="en-US" sz="1600" kern="1200" dirty="0" err="1" smtClean="0">
              <a:solidFill>
                <a:schemeClr val="tx1"/>
              </a:solidFill>
            </a:rPr>
            <a:t>Iulie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3197501" y="350996"/>
        <a:ext cx="1159367" cy="444386"/>
      </dsp:txXfrm>
    </dsp:sp>
    <dsp:sp modelId="{FFB95777-A8E1-4885-9667-2711CEF81986}">
      <dsp:nvSpPr>
        <dsp:cNvPr id="0" name=""/>
        <dsp:cNvSpPr/>
      </dsp:nvSpPr>
      <dsp:spPr>
        <a:xfrm>
          <a:off x="4827894" y="573189"/>
          <a:ext cx="1335397" cy="110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400" b="1" kern="1200" dirty="0" smtClean="0"/>
            <a:t>Afișarea listei cu elevii admiși</a:t>
          </a:r>
          <a:endParaRPr lang="en-US" sz="1400" b="1" kern="1200" dirty="0"/>
        </a:p>
      </dsp:txBody>
      <dsp:txXfrm>
        <a:off x="4853241" y="598536"/>
        <a:ext cx="1284703" cy="814710"/>
      </dsp:txXfrm>
    </dsp:sp>
    <dsp:sp modelId="{0B4C8C23-790D-4EB9-AFCD-9C1A121077A1}">
      <dsp:nvSpPr>
        <dsp:cNvPr id="0" name=""/>
        <dsp:cNvSpPr/>
      </dsp:nvSpPr>
      <dsp:spPr>
        <a:xfrm>
          <a:off x="5655731" y="359411"/>
          <a:ext cx="1851459" cy="1851459"/>
        </a:xfrm>
        <a:prstGeom prst="leftCircularArrow">
          <a:avLst>
            <a:gd name="adj1" fmla="val 5186"/>
            <a:gd name="adj2" fmla="val 670525"/>
            <a:gd name="adj3" fmla="val 2446035"/>
            <a:gd name="adj4" fmla="val 9024489"/>
            <a:gd name="adj5" fmla="val 6050"/>
          </a:avLst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E1E34D-B126-4003-A782-759ED47E9713}">
      <dsp:nvSpPr>
        <dsp:cNvPr id="0" name=""/>
        <dsp:cNvSpPr/>
      </dsp:nvSpPr>
      <dsp:spPr>
        <a:xfrm>
          <a:off x="5124649" y="1438593"/>
          <a:ext cx="1187019" cy="472038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15 </a:t>
          </a:r>
          <a:r>
            <a:rPr lang="ro-RO" sz="1600" kern="1200" dirty="0" smtClean="0">
              <a:solidFill>
                <a:schemeClr val="tx1"/>
              </a:solidFill>
            </a:rPr>
            <a:t>Iulie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5138475" y="1452419"/>
        <a:ext cx="1159367" cy="444386"/>
      </dsp:txXfrm>
    </dsp:sp>
    <dsp:sp modelId="{B211BE65-76B2-4824-99B6-924A49C29FB4}">
      <dsp:nvSpPr>
        <dsp:cNvPr id="0" name=""/>
        <dsp:cNvSpPr/>
      </dsp:nvSpPr>
      <dsp:spPr>
        <a:xfrm>
          <a:off x="6768869" y="573189"/>
          <a:ext cx="1335397" cy="110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400" b="1" kern="1200" dirty="0" smtClean="0"/>
            <a:t>Depunerea dosarelor</a:t>
          </a:r>
          <a:endParaRPr lang="en-US" sz="14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900" kern="1200" dirty="0"/>
        </a:p>
      </dsp:txBody>
      <dsp:txXfrm>
        <a:off x="6794216" y="834556"/>
        <a:ext cx="1284703" cy="814710"/>
      </dsp:txXfrm>
    </dsp:sp>
    <dsp:sp modelId="{FF02C695-EF44-4204-9E20-CA70A0A79DE9}">
      <dsp:nvSpPr>
        <dsp:cNvPr id="0" name=""/>
        <dsp:cNvSpPr/>
      </dsp:nvSpPr>
      <dsp:spPr>
        <a:xfrm>
          <a:off x="7065624" y="337170"/>
          <a:ext cx="1187019" cy="472038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15-17 </a:t>
          </a:r>
          <a:r>
            <a:rPr lang="ro-RO" sz="1600" kern="1200" dirty="0" smtClean="0">
              <a:solidFill>
                <a:schemeClr val="tx1"/>
              </a:solidFill>
            </a:rPr>
            <a:t>iulie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7079450" y="350996"/>
        <a:ext cx="1159367" cy="4443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CA9002-7EB4-46D0-A019-2725EA2A2F99}">
      <dsp:nvSpPr>
        <dsp:cNvPr id="0" name=""/>
        <dsp:cNvSpPr/>
      </dsp:nvSpPr>
      <dsp:spPr>
        <a:xfrm>
          <a:off x="701987" y="656770"/>
          <a:ext cx="1517135" cy="10076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400" b="1" kern="1200" dirty="0" smtClean="0"/>
            <a:t>Înscriere</a:t>
          </a:r>
          <a:endParaRPr lang="en-US" sz="1400" b="1" kern="1200" dirty="0"/>
        </a:p>
      </dsp:txBody>
      <dsp:txXfrm>
        <a:off x="725176" y="679959"/>
        <a:ext cx="1470757" cy="745352"/>
      </dsp:txXfrm>
    </dsp:sp>
    <dsp:sp modelId="{AE69EAD0-D0B6-4499-BC6E-5BBCEA9772EC}">
      <dsp:nvSpPr>
        <dsp:cNvPr id="0" name=""/>
        <dsp:cNvSpPr/>
      </dsp:nvSpPr>
      <dsp:spPr>
        <a:xfrm>
          <a:off x="1631056" y="283421"/>
          <a:ext cx="2010876" cy="2010876"/>
        </a:xfrm>
        <a:prstGeom prst="leftCircularArrow">
          <a:avLst>
            <a:gd name="adj1" fmla="val 4739"/>
            <a:gd name="adj2" fmla="val 605908"/>
            <a:gd name="adj3" fmla="val 2381419"/>
            <a:gd name="adj4" fmla="val 9024489"/>
            <a:gd name="adj5" fmla="val 5528"/>
          </a:avLst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336B92-EA22-4E63-8954-4586F1CBF249}">
      <dsp:nvSpPr>
        <dsp:cNvPr id="0" name=""/>
        <dsp:cNvSpPr/>
      </dsp:nvSpPr>
      <dsp:spPr>
        <a:xfrm>
          <a:off x="1077499" y="1485567"/>
          <a:ext cx="1225778" cy="487451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22-24 </a:t>
          </a:r>
          <a:r>
            <a:rPr lang="en-US" sz="1600" kern="1200" dirty="0" err="1" smtClean="0">
              <a:solidFill>
                <a:schemeClr val="tx1"/>
              </a:solidFill>
            </a:rPr>
            <a:t>Iulie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1091776" y="1499844"/>
        <a:ext cx="1197224" cy="458897"/>
      </dsp:txXfrm>
    </dsp:sp>
    <dsp:sp modelId="{CC83115A-4792-4959-B809-0D8B0C623A01}">
      <dsp:nvSpPr>
        <dsp:cNvPr id="0" name=""/>
        <dsp:cNvSpPr/>
      </dsp:nvSpPr>
      <dsp:spPr>
        <a:xfrm>
          <a:off x="2757022" y="591905"/>
          <a:ext cx="1602426" cy="1137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400" b="1" kern="1200" dirty="0" smtClean="0"/>
            <a:t>Probă suplimentară de admitere</a:t>
          </a:r>
          <a:endParaRPr lang="en-US" sz="1400" b="1" kern="1200" dirty="0"/>
        </a:p>
      </dsp:txBody>
      <dsp:txXfrm>
        <a:off x="2783196" y="861805"/>
        <a:ext cx="1550078" cy="841313"/>
      </dsp:txXfrm>
    </dsp:sp>
    <dsp:sp modelId="{6C09824B-8583-4023-B58C-EEA4745A06E5}">
      <dsp:nvSpPr>
        <dsp:cNvPr id="0" name=""/>
        <dsp:cNvSpPr/>
      </dsp:nvSpPr>
      <dsp:spPr>
        <a:xfrm>
          <a:off x="3624305" y="-3704"/>
          <a:ext cx="2058612" cy="2058612"/>
        </a:xfrm>
        <a:prstGeom prst="circularArrow">
          <a:avLst>
            <a:gd name="adj1" fmla="val 4629"/>
            <a:gd name="adj2" fmla="val 590253"/>
            <a:gd name="adj3" fmla="val 19234236"/>
            <a:gd name="adj4" fmla="val 12575511"/>
            <a:gd name="adj5" fmla="val 5400"/>
          </a:avLst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F31A26-8547-4CFA-AC6E-0236E23B91D7}">
      <dsp:nvSpPr>
        <dsp:cNvPr id="0" name=""/>
        <dsp:cNvSpPr/>
      </dsp:nvSpPr>
      <dsp:spPr>
        <a:xfrm>
          <a:off x="3175180" y="348179"/>
          <a:ext cx="1225778" cy="487451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27-29 </a:t>
          </a:r>
          <a:r>
            <a:rPr lang="en-US" sz="1600" kern="1200" dirty="0" err="1" smtClean="0">
              <a:solidFill>
                <a:schemeClr val="tx1"/>
              </a:solidFill>
            </a:rPr>
            <a:t>Iulie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3189457" y="362456"/>
        <a:ext cx="1197224" cy="458897"/>
      </dsp:txXfrm>
    </dsp:sp>
    <dsp:sp modelId="{FFB95777-A8E1-4885-9667-2711CEF81986}">
      <dsp:nvSpPr>
        <dsp:cNvPr id="0" name=""/>
        <dsp:cNvSpPr/>
      </dsp:nvSpPr>
      <dsp:spPr>
        <a:xfrm>
          <a:off x="4854703" y="591905"/>
          <a:ext cx="1379001" cy="1137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400" b="1" kern="1200" dirty="0" smtClean="0"/>
            <a:t>Afișarea listei cu elevii admiși</a:t>
          </a:r>
          <a:endParaRPr lang="en-US" sz="1400" b="1" kern="1200" dirty="0"/>
        </a:p>
      </dsp:txBody>
      <dsp:txXfrm>
        <a:off x="4880877" y="618079"/>
        <a:ext cx="1326653" cy="841313"/>
      </dsp:txXfrm>
    </dsp:sp>
    <dsp:sp modelId="{0B4C8C23-790D-4EB9-AFCD-9C1A121077A1}">
      <dsp:nvSpPr>
        <dsp:cNvPr id="0" name=""/>
        <dsp:cNvSpPr/>
      </dsp:nvSpPr>
      <dsp:spPr>
        <a:xfrm>
          <a:off x="5712760" y="394622"/>
          <a:ext cx="1882406" cy="1882406"/>
        </a:xfrm>
        <a:prstGeom prst="leftCircularArrow">
          <a:avLst>
            <a:gd name="adj1" fmla="val 5062"/>
            <a:gd name="adj2" fmla="val 652489"/>
            <a:gd name="adj3" fmla="val 2428000"/>
            <a:gd name="adj4" fmla="val 9024489"/>
            <a:gd name="adj5" fmla="val 5906"/>
          </a:avLst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E1E34D-B126-4003-A782-759ED47E9713}">
      <dsp:nvSpPr>
        <dsp:cNvPr id="0" name=""/>
        <dsp:cNvSpPr/>
      </dsp:nvSpPr>
      <dsp:spPr>
        <a:xfrm>
          <a:off x="5161147" y="1485567"/>
          <a:ext cx="1225778" cy="487451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30 </a:t>
          </a:r>
          <a:r>
            <a:rPr lang="en-US" sz="1600" kern="1200" dirty="0" err="1" smtClean="0">
              <a:solidFill>
                <a:schemeClr val="tx1"/>
              </a:solidFill>
            </a:rPr>
            <a:t>Iulie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5175424" y="1499844"/>
        <a:ext cx="1197224" cy="458897"/>
      </dsp:txXfrm>
    </dsp:sp>
    <dsp:sp modelId="{B211BE65-76B2-4824-99B6-924A49C29FB4}">
      <dsp:nvSpPr>
        <dsp:cNvPr id="0" name=""/>
        <dsp:cNvSpPr/>
      </dsp:nvSpPr>
      <dsp:spPr>
        <a:xfrm>
          <a:off x="6840670" y="591905"/>
          <a:ext cx="1379001" cy="1137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400" b="1" kern="1200" dirty="0" smtClean="0"/>
            <a:t>Depunerea dosarelor</a:t>
          </a:r>
          <a:endParaRPr lang="en-US" sz="14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900" kern="1200" dirty="0"/>
        </a:p>
      </dsp:txBody>
      <dsp:txXfrm>
        <a:off x="6866844" y="861805"/>
        <a:ext cx="1326653" cy="841313"/>
      </dsp:txXfrm>
    </dsp:sp>
    <dsp:sp modelId="{FF02C695-EF44-4204-9E20-CA70A0A79DE9}">
      <dsp:nvSpPr>
        <dsp:cNvPr id="0" name=""/>
        <dsp:cNvSpPr/>
      </dsp:nvSpPr>
      <dsp:spPr>
        <a:xfrm>
          <a:off x="7147115" y="348179"/>
          <a:ext cx="1225778" cy="487451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30-31 </a:t>
          </a:r>
          <a:r>
            <a:rPr lang="en-US" sz="1600" kern="1200" dirty="0" err="1" smtClean="0">
              <a:solidFill>
                <a:schemeClr val="tx1"/>
              </a:solidFill>
            </a:rPr>
            <a:t>Iulie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7161392" y="362456"/>
        <a:ext cx="1197224" cy="4588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dirty="0">
                <a:latin typeface="+mn-lt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 smtClean="0">
                <a:latin typeface="+mn-lt"/>
              </a:defRPr>
            </a:lvl1pPr>
          </a:lstStyle>
          <a:p>
            <a:pPr>
              <a:defRPr/>
            </a:pPr>
            <a:fld id="{F40923B9-7438-4CA6-8658-C34F5F49BE86}" type="datetimeFigureOut">
              <a:rPr lang="de-DE"/>
              <a:pPr>
                <a:defRPr/>
              </a:pPr>
              <a:t>26.05.2020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dirty="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 smtClean="0">
                <a:latin typeface="+mn-lt"/>
              </a:defRPr>
            </a:lvl1pPr>
          </a:lstStyle>
          <a:p>
            <a:pPr>
              <a:defRPr/>
            </a:pPr>
            <a:fld id="{EDEA833D-9DAA-4C3B-9376-DF83F98FDAB4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5535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60363" y="269875"/>
            <a:ext cx="6083300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360363" y="3816350"/>
            <a:ext cx="6083300" cy="5003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dirty="0"/>
              <a:t>Textmasterformat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dirty="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 smtClean="0">
                <a:latin typeface="+mn-lt"/>
              </a:defRPr>
            </a:lvl1pPr>
          </a:lstStyle>
          <a:p>
            <a:pPr>
              <a:defRPr/>
            </a:pPr>
            <a:fld id="{362A2C36-BDF6-410A-83C7-1B0BEAECC976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6253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100" kern="1200">
        <a:solidFill>
          <a:srgbClr val="A6A6A6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100" kern="1200">
        <a:solidFill>
          <a:srgbClr val="A6A6A6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100" kern="1200">
        <a:solidFill>
          <a:srgbClr val="A6A6A6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100" kern="1200">
        <a:solidFill>
          <a:srgbClr val="A6A6A6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100" kern="1200">
        <a:solidFill>
          <a:srgbClr val="A6A6A6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7938"/>
            <a:ext cx="12198350" cy="671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Bild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488" y="1504950"/>
            <a:ext cx="5413375" cy="225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54250" y="4767049"/>
            <a:ext cx="7683500" cy="1290636"/>
          </a:xfrm>
        </p:spPr>
        <p:txBody>
          <a:bodyPr>
            <a:normAutofit/>
          </a:bodyPr>
          <a:lstStyle>
            <a:lvl1pPr algn="ctr">
              <a:defRPr sz="3200" kern="0" cap="all" spc="150" baseline="0">
                <a:solidFill>
                  <a:srgbClr val="00647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2254250" y="6417213"/>
            <a:ext cx="7683500" cy="228600"/>
          </a:xfrm>
        </p:spPr>
        <p:txBody>
          <a:bodyPr/>
          <a:lstStyle>
            <a:lvl1pPr marL="0" indent="0" algn="ctr">
              <a:buNone/>
              <a:defRPr sz="950" cap="all" spc="90" baseline="0">
                <a:solidFill>
                  <a:schemeClr val="accent3"/>
                </a:solidFill>
              </a:defRPr>
            </a:lvl1pPr>
            <a:lvl2pPr marL="479425" indent="0">
              <a:buNone/>
              <a:defRPr sz="950" cap="all" spc="90" baseline="0"/>
            </a:lvl2pPr>
            <a:lvl3pPr marL="931863" indent="0">
              <a:buNone/>
              <a:defRPr sz="950" cap="all" spc="90" baseline="0"/>
            </a:lvl3pPr>
            <a:lvl4pPr marL="1382713" indent="0">
              <a:buNone/>
              <a:defRPr sz="950" cap="all" spc="90" baseline="0"/>
            </a:lvl4pPr>
            <a:lvl5pPr marL="1824038" indent="0">
              <a:buNone/>
              <a:defRPr sz="950" cap="all" spc="90" baseline="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2579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without Sub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246063" y="1020536"/>
            <a:ext cx="5494337" cy="4813844"/>
          </a:xfrm>
        </p:spPr>
        <p:txBody>
          <a:bodyPr/>
          <a:lstStyle>
            <a:lvl1pPr>
              <a:lnSpc>
                <a:spcPct val="118000"/>
              </a:lnSpc>
              <a:spcBef>
                <a:spcPts val="10"/>
              </a:spcBef>
              <a:defRPr/>
            </a:lvl1pPr>
            <a:lvl2pPr>
              <a:lnSpc>
                <a:spcPct val="118000"/>
              </a:lnSpc>
              <a:spcBef>
                <a:spcPts val="10"/>
              </a:spcBef>
              <a:defRPr/>
            </a:lvl2pPr>
            <a:lvl3pPr>
              <a:lnSpc>
                <a:spcPct val="118000"/>
              </a:lnSpc>
              <a:spcBef>
                <a:spcPts val="10"/>
              </a:spcBef>
              <a:defRPr/>
            </a:lvl3pPr>
            <a:lvl4pPr>
              <a:lnSpc>
                <a:spcPct val="118000"/>
              </a:lnSpc>
              <a:spcBef>
                <a:spcPts val="10"/>
              </a:spcBef>
              <a:defRPr/>
            </a:lvl4pPr>
            <a:lvl5pPr>
              <a:lnSpc>
                <a:spcPct val="118000"/>
              </a:lnSpc>
              <a:spcBef>
                <a:spcPts val="1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245532" y="245119"/>
            <a:ext cx="11611505" cy="7620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2"/>
          </p:nvPr>
        </p:nvSpPr>
        <p:spPr>
          <a:xfrm>
            <a:off x="6177775" y="1074738"/>
            <a:ext cx="5679263" cy="3240000"/>
          </a:xfrm>
          <a:solidFill>
            <a:schemeClr val="accent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de-DE" noProof="0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Neues Corporate Design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A2274-A5DC-4F1F-9A41-9B3067320247}" type="datetime1">
              <a:rPr lang="de-DE"/>
              <a:pPr>
                <a:defRPr/>
              </a:pPr>
              <a:t>26.05.2020</a:t>
            </a:fld>
            <a:r>
              <a:rPr lang="de-DE"/>
              <a:t> </a:t>
            </a:r>
            <a:r>
              <a:rPr lang="de-DE" dirty="0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2366258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lage of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1"/>
          </p:nvPr>
        </p:nvSpPr>
        <p:spPr>
          <a:xfrm>
            <a:off x="334188" y="1074737"/>
            <a:ext cx="5673804" cy="3546128"/>
          </a:xfrm>
          <a:solidFill>
            <a:schemeClr val="accent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de-DE" noProof="0" dirty="0"/>
          </a:p>
        </p:txBody>
      </p:sp>
      <p:sp>
        <p:nvSpPr>
          <p:cNvPr id="5" name="Titelplatzhalter 1"/>
          <p:cNvSpPr>
            <a:spLocks noGrp="1"/>
          </p:cNvSpPr>
          <p:nvPr>
            <p:ph type="title"/>
          </p:nvPr>
        </p:nvSpPr>
        <p:spPr>
          <a:xfrm>
            <a:off x="245532" y="244004"/>
            <a:ext cx="11612279" cy="8307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14" name="Inhaltsplatzhalter 13"/>
          <p:cNvSpPr>
            <a:spLocks noGrp="1"/>
          </p:cNvSpPr>
          <p:nvPr>
            <p:ph sz="quarter" idx="16"/>
          </p:nvPr>
        </p:nvSpPr>
        <p:spPr>
          <a:xfrm>
            <a:off x="334188" y="5009810"/>
            <a:ext cx="5405438" cy="625475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spcBef>
                <a:spcPts val="10"/>
              </a:spcBef>
              <a:buNone/>
              <a:defRPr sz="1800" spc="5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Inhaltsplatzhalter 13"/>
          <p:cNvSpPr>
            <a:spLocks noGrp="1"/>
          </p:cNvSpPr>
          <p:nvPr>
            <p:ph sz="quarter" idx="17"/>
          </p:nvPr>
        </p:nvSpPr>
        <p:spPr>
          <a:xfrm>
            <a:off x="6244444" y="5009810"/>
            <a:ext cx="5371148" cy="625475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spcBef>
                <a:spcPts val="10"/>
              </a:spcBef>
              <a:buNone/>
              <a:defRPr sz="1800" spc="5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Bildplatzhalter 7"/>
          <p:cNvSpPr>
            <a:spLocks noGrp="1"/>
          </p:cNvSpPr>
          <p:nvPr>
            <p:ph type="pic" sz="quarter" idx="18"/>
          </p:nvPr>
        </p:nvSpPr>
        <p:spPr>
          <a:xfrm>
            <a:off x="6244445" y="1074737"/>
            <a:ext cx="2670956" cy="1666875"/>
          </a:xfrm>
          <a:solidFill>
            <a:schemeClr val="accent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de-DE" noProof="0" dirty="0"/>
          </a:p>
        </p:txBody>
      </p:sp>
      <p:sp>
        <p:nvSpPr>
          <p:cNvPr id="12" name="Bildplatzhalter 7"/>
          <p:cNvSpPr>
            <a:spLocks noGrp="1"/>
          </p:cNvSpPr>
          <p:nvPr>
            <p:ph type="pic" sz="quarter" idx="21"/>
          </p:nvPr>
        </p:nvSpPr>
        <p:spPr>
          <a:xfrm>
            <a:off x="6244445" y="2953990"/>
            <a:ext cx="2670956" cy="1666875"/>
          </a:xfrm>
          <a:solidFill>
            <a:schemeClr val="accent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de-DE" noProof="0" dirty="0"/>
          </a:p>
        </p:txBody>
      </p:sp>
      <p:sp>
        <p:nvSpPr>
          <p:cNvPr id="22" name="Bildplatzhalter 7"/>
          <p:cNvSpPr>
            <a:spLocks noGrp="1"/>
          </p:cNvSpPr>
          <p:nvPr>
            <p:ph type="pic" sz="quarter" idx="22"/>
          </p:nvPr>
        </p:nvSpPr>
        <p:spPr>
          <a:xfrm>
            <a:off x="9151854" y="1074737"/>
            <a:ext cx="2670956" cy="1666875"/>
          </a:xfrm>
          <a:solidFill>
            <a:schemeClr val="accent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de-DE" noProof="0" dirty="0"/>
          </a:p>
        </p:txBody>
      </p:sp>
      <p:sp>
        <p:nvSpPr>
          <p:cNvPr id="23" name="Bildplatzhalter 7"/>
          <p:cNvSpPr>
            <a:spLocks noGrp="1"/>
          </p:cNvSpPr>
          <p:nvPr>
            <p:ph type="pic" sz="quarter" idx="23"/>
          </p:nvPr>
        </p:nvSpPr>
        <p:spPr>
          <a:xfrm>
            <a:off x="9151854" y="2953990"/>
            <a:ext cx="2670956" cy="1666875"/>
          </a:xfrm>
          <a:solidFill>
            <a:schemeClr val="accent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de-DE" noProof="0" dirty="0"/>
          </a:p>
        </p:txBody>
      </p:sp>
      <p:sp>
        <p:nvSpPr>
          <p:cNvPr id="10" name="Fußzeilenplatzhalter 3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Neues Corporate Design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143BB-7D70-4231-AA16-FF5F735CB33C}" type="datetime1">
              <a:rPr lang="de-DE"/>
              <a:pPr>
                <a:defRPr/>
              </a:pPr>
              <a:t>26.05.2020</a:t>
            </a:fld>
            <a:r>
              <a:rPr lang="de-DE"/>
              <a:t> </a:t>
            </a:r>
            <a:r>
              <a:rPr lang="de-DE" dirty="0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3908090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1"/>
          <p:cNvSpPr>
            <a:spLocks noGrp="1"/>
          </p:cNvSpPr>
          <p:nvPr>
            <p:ph type="title"/>
          </p:nvPr>
        </p:nvSpPr>
        <p:spPr>
          <a:xfrm>
            <a:off x="245532" y="244004"/>
            <a:ext cx="11612279" cy="8307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13" name="Inhaltsplatzhalter 13"/>
          <p:cNvSpPr>
            <a:spLocks noGrp="1"/>
          </p:cNvSpPr>
          <p:nvPr>
            <p:ph sz="quarter" idx="17"/>
          </p:nvPr>
        </p:nvSpPr>
        <p:spPr>
          <a:xfrm>
            <a:off x="6244444" y="5009810"/>
            <a:ext cx="5371148" cy="625475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spcBef>
                <a:spcPts val="10"/>
              </a:spcBef>
              <a:buNone/>
              <a:defRPr sz="1800" spc="5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Bildplatzhalter 7"/>
          <p:cNvSpPr>
            <a:spLocks noGrp="1"/>
          </p:cNvSpPr>
          <p:nvPr>
            <p:ph type="pic" sz="quarter" idx="18"/>
          </p:nvPr>
        </p:nvSpPr>
        <p:spPr>
          <a:xfrm>
            <a:off x="6244445" y="1074737"/>
            <a:ext cx="2670956" cy="1666875"/>
          </a:xfrm>
          <a:solidFill>
            <a:schemeClr val="accent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de-DE" noProof="0" dirty="0"/>
          </a:p>
        </p:txBody>
      </p:sp>
      <p:sp>
        <p:nvSpPr>
          <p:cNvPr id="12" name="Bildplatzhalter 7"/>
          <p:cNvSpPr>
            <a:spLocks noGrp="1"/>
          </p:cNvSpPr>
          <p:nvPr>
            <p:ph type="pic" sz="quarter" idx="21"/>
          </p:nvPr>
        </p:nvSpPr>
        <p:spPr>
          <a:xfrm>
            <a:off x="6244445" y="2953990"/>
            <a:ext cx="2670956" cy="1666875"/>
          </a:xfrm>
          <a:solidFill>
            <a:schemeClr val="accent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de-DE" noProof="0" dirty="0"/>
          </a:p>
        </p:txBody>
      </p:sp>
      <p:sp>
        <p:nvSpPr>
          <p:cNvPr id="22" name="Bildplatzhalter 7"/>
          <p:cNvSpPr>
            <a:spLocks noGrp="1"/>
          </p:cNvSpPr>
          <p:nvPr>
            <p:ph type="pic" sz="quarter" idx="22"/>
          </p:nvPr>
        </p:nvSpPr>
        <p:spPr>
          <a:xfrm>
            <a:off x="9151854" y="1074737"/>
            <a:ext cx="2670956" cy="1666875"/>
          </a:xfrm>
          <a:solidFill>
            <a:schemeClr val="accent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de-DE" noProof="0" dirty="0"/>
          </a:p>
        </p:txBody>
      </p:sp>
      <p:sp>
        <p:nvSpPr>
          <p:cNvPr id="23" name="Bildplatzhalter 7"/>
          <p:cNvSpPr>
            <a:spLocks noGrp="1"/>
          </p:cNvSpPr>
          <p:nvPr>
            <p:ph type="pic" sz="quarter" idx="23"/>
          </p:nvPr>
        </p:nvSpPr>
        <p:spPr>
          <a:xfrm>
            <a:off x="9151854" y="2953990"/>
            <a:ext cx="2670956" cy="1666875"/>
          </a:xfrm>
          <a:solidFill>
            <a:schemeClr val="accent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de-DE" noProof="0" dirty="0"/>
          </a:p>
        </p:txBody>
      </p:sp>
      <p:sp>
        <p:nvSpPr>
          <p:cNvPr id="15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246063" y="1679631"/>
            <a:ext cx="5494337" cy="4236225"/>
          </a:xfrm>
        </p:spPr>
        <p:txBody>
          <a:bodyPr/>
          <a:lstStyle>
            <a:lvl1pPr>
              <a:lnSpc>
                <a:spcPct val="118000"/>
              </a:lnSpc>
              <a:spcBef>
                <a:spcPts val="10"/>
              </a:spcBef>
              <a:defRPr/>
            </a:lvl1pPr>
            <a:lvl2pPr>
              <a:lnSpc>
                <a:spcPct val="118000"/>
              </a:lnSpc>
              <a:spcBef>
                <a:spcPts val="10"/>
              </a:spcBef>
              <a:defRPr/>
            </a:lvl2pPr>
            <a:lvl3pPr>
              <a:lnSpc>
                <a:spcPct val="118000"/>
              </a:lnSpc>
              <a:spcBef>
                <a:spcPts val="10"/>
              </a:spcBef>
              <a:defRPr/>
            </a:lvl3pPr>
            <a:lvl4pPr>
              <a:lnSpc>
                <a:spcPct val="118000"/>
              </a:lnSpc>
              <a:spcBef>
                <a:spcPts val="10"/>
              </a:spcBef>
              <a:defRPr/>
            </a:lvl4pPr>
            <a:lvl5pPr>
              <a:lnSpc>
                <a:spcPct val="118000"/>
              </a:lnSpc>
              <a:spcBef>
                <a:spcPts val="1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18" name="Textplatzhalter 13"/>
          <p:cNvSpPr>
            <a:spLocks noGrp="1"/>
          </p:cNvSpPr>
          <p:nvPr>
            <p:ph type="body" sz="quarter" idx="10"/>
          </p:nvPr>
        </p:nvSpPr>
        <p:spPr>
          <a:xfrm>
            <a:off x="245532" y="1088626"/>
            <a:ext cx="5494336" cy="591005"/>
          </a:xfrm>
        </p:spPr>
        <p:txBody>
          <a:bodyPr/>
          <a:lstStyle>
            <a:lvl1pPr marL="0" indent="0">
              <a:buNone/>
              <a:defRPr cap="all" spc="22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ußzeilenplatzhalter 3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Neues Corporate Design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4FDD9-3410-4EB7-864F-2F323DA8D44E}" type="datetime1">
              <a:rPr lang="de-DE"/>
              <a:pPr>
                <a:defRPr/>
              </a:pPr>
              <a:t>26.05.2020</a:t>
            </a:fld>
            <a:r>
              <a:rPr lang="de-DE"/>
              <a:t> </a:t>
            </a:r>
            <a:r>
              <a:rPr lang="de-DE" dirty="0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933009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s with Caption without Sub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1"/>
          <p:cNvSpPr>
            <a:spLocks noGrp="1"/>
          </p:cNvSpPr>
          <p:nvPr>
            <p:ph type="title"/>
          </p:nvPr>
        </p:nvSpPr>
        <p:spPr>
          <a:xfrm>
            <a:off x="245532" y="244004"/>
            <a:ext cx="11612279" cy="8307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13" name="Inhaltsplatzhalter 13"/>
          <p:cNvSpPr>
            <a:spLocks noGrp="1"/>
          </p:cNvSpPr>
          <p:nvPr>
            <p:ph sz="quarter" idx="17"/>
          </p:nvPr>
        </p:nvSpPr>
        <p:spPr>
          <a:xfrm>
            <a:off x="6244444" y="5009810"/>
            <a:ext cx="5371148" cy="625475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spcBef>
                <a:spcPts val="10"/>
              </a:spcBef>
              <a:buNone/>
              <a:defRPr sz="1800" spc="5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Bildplatzhalter 7"/>
          <p:cNvSpPr>
            <a:spLocks noGrp="1"/>
          </p:cNvSpPr>
          <p:nvPr>
            <p:ph type="pic" sz="quarter" idx="18"/>
          </p:nvPr>
        </p:nvSpPr>
        <p:spPr>
          <a:xfrm>
            <a:off x="6244445" y="1082901"/>
            <a:ext cx="2670956" cy="1666875"/>
          </a:xfrm>
          <a:solidFill>
            <a:schemeClr val="accent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de-DE" noProof="0" dirty="0"/>
          </a:p>
        </p:txBody>
      </p:sp>
      <p:sp>
        <p:nvSpPr>
          <p:cNvPr id="12" name="Bildplatzhalter 7"/>
          <p:cNvSpPr>
            <a:spLocks noGrp="1"/>
          </p:cNvSpPr>
          <p:nvPr>
            <p:ph type="pic" sz="quarter" idx="21"/>
          </p:nvPr>
        </p:nvSpPr>
        <p:spPr>
          <a:xfrm>
            <a:off x="6244445" y="2953990"/>
            <a:ext cx="2670956" cy="1666875"/>
          </a:xfrm>
          <a:solidFill>
            <a:schemeClr val="accent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de-DE" noProof="0" dirty="0"/>
          </a:p>
        </p:txBody>
      </p:sp>
      <p:sp>
        <p:nvSpPr>
          <p:cNvPr id="22" name="Bildplatzhalter 7"/>
          <p:cNvSpPr>
            <a:spLocks noGrp="1"/>
          </p:cNvSpPr>
          <p:nvPr>
            <p:ph type="pic" sz="quarter" idx="22"/>
          </p:nvPr>
        </p:nvSpPr>
        <p:spPr>
          <a:xfrm>
            <a:off x="9151854" y="1082901"/>
            <a:ext cx="2670956" cy="1666875"/>
          </a:xfrm>
          <a:solidFill>
            <a:schemeClr val="accent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de-DE" noProof="0" dirty="0"/>
          </a:p>
        </p:txBody>
      </p:sp>
      <p:sp>
        <p:nvSpPr>
          <p:cNvPr id="23" name="Bildplatzhalter 7"/>
          <p:cNvSpPr>
            <a:spLocks noGrp="1"/>
          </p:cNvSpPr>
          <p:nvPr>
            <p:ph type="pic" sz="quarter" idx="23"/>
          </p:nvPr>
        </p:nvSpPr>
        <p:spPr>
          <a:xfrm>
            <a:off x="9151854" y="2953990"/>
            <a:ext cx="2670956" cy="1666875"/>
          </a:xfrm>
          <a:solidFill>
            <a:schemeClr val="accent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de-DE" noProof="0" dirty="0"/>
          </a:p>
        </p:txBody>
      </p:sp>
      <p:sp>
        <p:nvSpPr>
          <p:cNvPr id="15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246063" y="1094014"/>
            <a:ext cx="5494337" cy="4821842"/>
          </a:xfrm>
        </p:spPr>
        <p:txBody>
          <a:bodyPr/>
          <a:lstStyle>
            <a:lvl1pPr>
              <a:lnSpc>
                <a:spcPct val="118000"/>
              </a:lnSpc>
              <a:spcBef>
                <a:spcPts val="10"/>
              </a:spcBef>
              <a:defRPr/>
            </a:lvl1pPr>
            <a:lvl2pPr>
              <a:lnSpc>
                <a:spcPct val="118000"/>
              </a:lnSpc>
              <a:spcBef>
                <a:spcPts val="10"/>
              </a:spcBef>
              <a:defRPr/>
            </a:lvl2pPr>
            <a:lvl3pPr>
              <a:lnSpc>
                <a:spcPct val="118000"/>
              </a:lnSpc>
              <a:spcBef>
                <a:spcPts val="10"/>
              </a:spcBef>
              <a:defRPr/>
            </a:lvl3pPr>
            <a:lvl4pPr>
              <a:lnSpc>
                <a:spcPct val="118000"/>
              </a:lnSpc>
              <a:spcBef>
                <a:spcPts val="10"/>
              </a:spcBef>
              <a:defRPr/>
            </a:lvl4pPr>
            <a:lvl5pPr>
              <a:lnSpc>
                <a:spcPct val="118000"/>
              </a:lnSpc>
              <a:spcBef>
                <a:spcPts val="1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9" name="Fußzeilenplatzhalter 3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Neues Corporate Design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5CB7B-C76D-4F49-A95D-34855C888685}" type="datetime1">
              <a:rPr lang="de-DE"/>
              <a:pPr>
                <a:defRPr/>
              </a:pPr>
              <a:t>26.05.2020</a:t>
            </a:fld>
            <a:r>
              <a:rPr lang="de-DE"/>
              <a:t> </a:t>
            </a:r>
            <a:r>
              <a:rPr lang="de-DE" dirty="0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3678331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-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2"/>
          <p:cNvSpPr>
            <a:spLocks noGrp="1"/>
          </p:cNvSpPr>
          <p:nvPr>
            <p:ph type="pic" sz="quarter" idx="14"/>
          </p:nvPr>
        </p:nvSpPr>
        <p:spPr>
          <a:xfrm>
            <a:off x="171449" y="157342"/>
            <a:ext cx="11849100" cy="5765711"/>
          </a:xfrm>
          <a:solidFill>
            <a:schemeClr val="accent2"/>
          </a:solidFill>
        </p:spPr>
        <p:txBody>
          <a:bodyPr rtlCol="0">
            <a:noAutofit/>
          </a:bodyPr>
          <a:lstStyle>
            <a:lvl1pPr marL="0" indent="0" algn="ctr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de-DE" noProof="0" dirty="0"/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245532" y="244844"/>
            <a:ext cx="11611505" cy="82989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Neues Corporate Design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04E21-2963-433D-B919-73318E5A5A57}" type="datetime1">
              <a:rPr lang="de-DE"/>
              <a:pPr>
                <a:defRPr/>
              </a:pPr>
              <a:t>26.05.2020</a:t>
            </a:fld>
            <a:r>
              <a:rPr lang="de-DE"/>
              <a:t> </a:t>
            </a:r>
            <a:r>
              <a:rPr lang="de-DE" dirty="0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4950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Diagrams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quarter" idx="16"/>
          </p:nvPr>
        </p:nvSpPr>
        <p:spPr>
          <a:xfrm>
            <a:off x="334963" y="1632442"/>
            <a:ext cx="5650338" cy="4182762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245532" y="241750"/>
            <a:ext cx="11611505" cy="75640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15" name="Textplatzhalter 13"/>
          <p:cNvSpPr>
            <a:spLocks noGrp="1"/>
          </p:cNvSpPr>
          <p:nvPr>
            <p:ph type="body" sz="quarter" idx="10"/>
          </p:nvPr>
        </p:nvSpPr>
        <p:spPr>
          <a:xfrm>
            <a:off x="245531" y="1006651"/>
            <a:ext cx="5494337" cy="617293"/>
          </a:xfrm>
        </p:spPr>
        <p:txBody>
          <a:bodyPr/>
          <a:lstStyle>
            <a:lvl1pPr marL="0" indent="0">
              <a:buNone/>
              <a:defRPr cap="all" spc="22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platzhalter 13"/>
          <p:cNvSpPr>
            <a:spLocks noGrp="1"/>
          </p:cNvSpPr>
          <p:nvPr>
            <p:ph type="body" sz="quarter" idx="13"/>
          </p:nvPr>
        </p:nvSpPr>
        <p:spPr>
          <a:xfrm>
            <a:off x="6095999" y="998152"/>
            <a:ext cx="5508625" cy="625792"/>
          </a:xfrm>
        </p:spPr>
        <p:txBody>
          <a:bodyPr/>
          <a:lstStyle>
            <a:lvl1pPr marL="0" indent="0">
              <a:buNone/>
              <a:defRPr cap="all" spc="22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sz="quarter" idx="17"/>
          </p:nvPr>
        </p:nvSpPr>
        <p:spPr>
          <a:xfrm>
            <a:off x="6206701" y="1632442"/>
            <a:ext cx="5650338" cy="41827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Neues Corporate Design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1992C-70EA-42F6-B568-62E837A2AD64}" type="datetime1">
              <a:rPr lang="de-DE"/>
              <a:pPr>
                <a:defRPr/>
              </a:pPr>
              <a:t>26.05.2020</a:t>
            </a:fld>
            <a:r>
              <a:rPr lang="de-DE"/>
              <a:t> </a:t>
            </a:r>
            <a:r>
              <a:rPr lang="de-DE" dirty="0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3029461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grams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245532" y="244239"/>
            <a:ext cx="11611505" cy="76439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sz="quarter" idx="15"/>
          </p:nvPr>
        </p:nvSpPr>
        <p:spPr>
          <a:xfrm>
            <a:off x="334963" y="1008636"/>
            <a:ext cx="11522074" cy="4833364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Neues Corporate Design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8BFE0-7DCE-4C3E-A4A9-76FF34F9CC7F}" type="datetime1">
              <a:rPr lang="de-DE"/>
              <a:pPr>
                <a:defRPr/>
              </a:pPr>
              <a:t>26.05.2020</a:t>
            </a:fld>
            <a:r>
              <a:rPr lang="de-DE"/>
              <a:t> </a:t>
            </a:r>
            <a:r>
              <a:rPr lang="de-DE" dirty="0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25441197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7938"/>
            <a:ext cx="1219835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3211513" y="4903788"/>
            <a:ext cx="5762625" cy="3857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900" cap="all" spc="180" dirty="0">
                <a:solidFill>
                  <a:schemeClr val="accent3"/>
                </a:solidFill>
                <a:latin typeface="+mj-lt"/>
              </a:rPr>
              <a:t>VIELEN DANK FÜR IHRE AUFMERKSAMKEIT</a:t>
            </a:r>
          </a:p>
        </p:txBody>
      </p:sp>
      <p:pic>
        <p:nvPicPr>
          <p:cNvPr id="6" name="Bild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488" y="1504950"/>
            <a:ext cx="5413375" cy="225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806450" y="6357600"/>
            <a:ext cx="10573200" cy="237600"/>
          </a:xfrm>
        </p:spPr>
        <p:txBody>
          <a:bodyPr lIns="0" anchor="ctr"/>
          <a:lstStyle>
            <a:lvl1pPr marL="0" indent="0" algn="ctr">
              <a:buFont typeface="Arial" panose="020B0604020202020204" pitchFamily="34" charset="0"/>
              <a:buNone/>
              <a:defRPr sz="950" cap="all" spc="90" baseline="0">
                <a:solidFill>
                  <a:schemeClr val="accent3"/>
                </a:solidFill>
              </a:defRPr>
            </a:lvl1pPr>
            <a:lvl2pPr marL="479425" indent="0">
              <a:buNone/>
              <a:defRPr sz="950" cap="all" baseline="0">
                <a:solidFill>
                  <a:schemeClr val="accent3"/>
                </a:solidFill>
              </a:defRPr>
            </a:lvl2pPr>
            <a:lvl3pPr marL="931863" indent="0">
              <a:buNone/>
              <a:defRPr sz="950" cap="all" baseline="0">
                <a:solidFill>
                  <a:schemeClr val="accent3"/>
                </a:solidFill>
              </a:defRPr>
            </a:lvl3pPr>
            <a:lvl4pPr marL="1382713" indent="0">
              <a:buNone/>
              <a:defRPr sz="950" cap="all" baseline="0">
                <a:solidFill>
                  <a:schemeClr val="accent3"/>
                </a:solidFill>
              </a:defRPr>
            </a:lvl4pPr>
            <a:lvl5pPr marL="1824038" indent="0">
              <a:buNone/>
              <a:defRPr sz="950" cap="all" baseline="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65042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e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7938"/>
            <a:ext cx="1219835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3211513" y="4903788"/>
            <a:ext cx="5762625" cy="3857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900" cap="all" spc="180" dirty="0" err="1">
                <a:solidFill>
                  <a:schemeClr val="accent3"/>
                </a:solidFill>
                <a:latin typeface="+mj-lt"/>
              </a:rPr>
              <a:t>Thank</a:t>
            </a:r>
            <a:r>
              <a:rPr lang="de-DE" sz="1900" cap="all" spc="180" dirty="0">
                <a:solidFill>
                  <a:schemeClr val="accent3"/>
                </a:solidFill>
                <a:latin typeface="+mj-lt"/>
              </a:rPr>
              <a:t> </a:t>
            </a:r>
            <a:r>
              <a:rPr lang="de-DE" sz="1900" cap="all" spc="180" dirty="0" err="1">
                <a:solidFill>
                  <a:schemeClr val="accent3"/>
                </a:solidFill>
                <a:latin typeface="+mj-lt"/>
              </a:rPr>
              <a:t>you</a:t>
            </a:r>
            <a:r>
              <a:rPr lang="de-DE" sz="1900" cap="all" spc="180" dirty="0">
                <a:solidFill>
                  <a:schemeClr val="accent3"/>
                </a:solidFill>
                <a:latin typeface="+mj-lt"/>
              </a:rPr>
              <a:t> </a:t>
            </a:r>
            <a:r>
              <a:rPr lang="de-DE" sz="1900" cap="all" spc="180" dirty="0" err="1">
                <a:solidFill>
                  <a:schemeClr val="accent3"/>
                </a:solidFill>
                <a:latin typeface="+mj-lt"/>
              </a:rPr>
              <a:t>for</a:t>
            </a:r>
            <a:r>
              <a:rPr lang="de-DE" sz="1900" cap="all" spc="180" dirty="0">
                <a:solidFill>
                  <a:schemeClr val="accent3"/>
                </a:solidFill>
                <a:latin typeface="+mj-lt"/>
              </a:rPr>
              <a:t> </a:t>
            </a:r>
            <a:r>
              <a:rPr lang="de-DE" sz="1900" cap="all" spc="180" dirty="0" err="1">
                <a:solidFill>
                  <a:schemeClr val="accent3"/>
                </a:solidFill>
                <a:latin typeface="+mj-lt"/>
              </a:rPr>
              <a:t>your</a:t>
            </a:r>
            <a:r>
              <a:rPr lang="de-DE" sz="1900" cap="all" spc="180" dirty="0">
                <a:solidFill>
                  <a:schemeClr val="accent3"/>
                </a:solidFill>
                <a:latin typeface="+mj-lt"/>
              </a:rPr>
              <a:t> </a:t>
            </a:r>
            <a:r>
              <a:rPr lang="de-DE" sz="1900" cap="all" spc="180" dirty="0" err="1">
                <a:solidFill>
                  <a:schemeClr val="accent3"/>
                </a:solidFill>
                <a:latin typeface="+mj-lt"/>
              </a:rPr>
              <a:t>attention</a:t>
            </a:r>
            <a:endParaRPr lang="de-DE" sz="1900" cap="all" spc="180" dirty="0">
              <a:solidFill>
                <a:schemeClr val="accent3"/>
              </a:solidFill>
              <a:latin typeface="+mj-lt"/>
            </a:endParaRPr>
          </a:p>
        </p:txBody>
      </p:sp>
      <p:pic>
        <p:nvPicPr>
          <p:cNvPr id="6" name="Bild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488" y="1504950"/>
            <a:ext cx="5413375" cy="225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806450" y="6357600"/>
            <a:ext cx="10573200" cy="237600"/>
          </a:xfrm>
        </p:spPr>
        <p:txBody>
          <a:bodyPr lIns="0" anchor="ctr"/>
          <a:lstStyle>
            <a:lvl1pPr marL="0" indent="0" algn="ctr">
              <a:buFont typeface="Arial" panose="020B0604020202020204" pitchFamily="34" charset="0"/>
              <a:buNone/>
              <a:defRPr sz="950" cap="all" spc="90" baseline="0">
                <a:solidFill>
                  <a:schemeClr val="accent3"/>
                </a:solidFill>
              </a:defRPr>
            </a:lvl1pPr>
            <a:lvl2pPr marL="479425" indent="0">
              <a:buNone/>
              <a:defRPr sz="950" cap="all" baseline="0">
                <a:solidFill>
                  <a:schemeClr val="accent3"/>
                </a:solidFill>
              </a:defRPr>
            </a:lvl2pPr>
            <a:lvl3pPr marL="931863" indent="0">
              <a:buNone/>
              <a:defRPr sz="950" cap="all" baseline="0">
                <a:solidFill>
                  <a:schemeClr val="accent3"/>
                </a:solidFill>
              </a:defRPr>
            </a:lvl3pPr>
            <a:lvl4pPr marL="1382713" indent="0">
              <a:buNone/>
              <a:defRPr sz="950" cap="all" baseline="0">
                <a:solidFill>
                  <a:schemeClr val="accent3"/>
                </a:solidFill>
              </a:defRPr>
            </a:lvl4pPr>
            <a:lvl5pPr marL="1824038" indent="0">
              <a:buNone/>
              <a:defRPr sz="950" cap="all" baseline="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59221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="" xmlns:a16="http://schemas.microsoft.com/office/drawing/2014/main" id="{B45B8844-D9B4-4F71-BABE-6C963E48976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876" y="8243"/>
            <a:ext cx="12198875" cy="671259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="" xmlns:a16="http://schemas.microsoft.com/office/drawing/2014/main" id="{C90DDF94-4F27-4CDF-A908-6293432620D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254251" y="4767051"/>
            <a:ext cx="7683500" cy="1290636"/>
          </a:xfrm>
        </p:spPr>
        <p:txBody>
          <a:bodyPr anchor="t">
            <a:normAutofit/>
          </a:bodyPr>
          <a:lstStyle>
            <a:lvl1pPr algn="ctr">
              <a:defRPr sz="3200" kern="0" cap="all" spc="151" baseline="0">
                <a:solidFill>
                  <a:srgbClr val="006470"/>
                </a:solidFill>
              </a:defRPr>
            </a:lvl1pPr>
          </a:lstStyle>
          <a:p>
            <a:r>
              <a:rPr lang="de-DE" dirty="0"/>
              <a:t>Hier steht ein zweizeiliger </a:t>
            </a:r>
            <a:r>
              <a:rPr lang="de-DE" dirty="0" err="1"/>
              <a:t>präsentationstitel</a:t>
            </a:r>
            <a:endParaRPr lang="de-DE" dirty="0"/>
          </a:p>
        </p:txBody>
      </p:sp>
      <p:pic>
        <p:nvPicPr>
          <p:cNvPr id="9" name="Bild 19">
            <a:extLst>
              <a:ext uri="{FF2B5EF4-FFF2-40B4-BE49-F238E27FC236}">
                <a16:creationId xmlns="" xmlns:a16="http://schemas.microsoft.com/office/drawing/2014/main" id="{FD4DCB08-5F12-402A-A09F-C2DDE603A3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842" y="1504940"/>
            <a:ext cx="5413495" cy="2254017"/>
          </a:xfrm>
          <a:prstGeom prst="rect">
            <a:avLst/>
          </a:prstGeom>
        </p:spPr>
      </p:pic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05086D94-1D89-4132-91B4-C3B9B1B739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254251" y="6417213"/>
            <a:ext cx="7683500" cy="228600"/>
          </a:xfrm>
        </p:spPr>
        <p:txBody>
          <a:bodyPr/>
          <a:lstStyle>
            <a:lvl1pPr marL="0" indent="0" algn="ctr">
              <a:buNone/>
              <a:defRPr sz="951" cap="all" spc="91" baseline="0">
                <a:solidFill>
                  <a:schemeClr val="accent3"/>
                </a:solidFill>
              </a:defRPr>
            </a:lvl1pPr>
            <a:lvl2pPr marL="479401" indent="0">
              <a:buNone/>
              <a:defRPr sz="951" cap="all" spc="91" baseline="0"/>
            </a:lvl2pPr>
            <a:lvl3pPr marL="931815" indent="0">
              <a:buNone/>
              <a:defRPr sz="951" cap="all" spc="91" baseline="0"/>
            </a:lvl3pPr>
            <a:lvl4pPr marL="1382644" indent="0">
              <a:buNone/>
              <a:defRPr sz="951" cap="all" spc="91" baseline="0"/>
            </a:lvl4pPr>
            <a:lvl5pPr marL="1823948" indent="0">
              <a:buNone/>
              <a:defRPr sz="951" cap="all" spc="91" baseline="0"/>
            </a:lvl5pPr>
          </a:lstStyle>
          <a:p>
            <a:pPr lvl="0"/>
            <a:r>
              <a:rPr lang="de-DE" dirty="0"/>
              <a:t>Name und Datum</a:t>
            </a:r>
          </a:p>
        </p:txBody>
      </p:sp>
    </p:spTree>
    <p:extLst>
      <p:ext uri="{BB962C8B-B14F-4D97-AF65-F5344CB8AC3E}">
        <p14:creationId xmlns:p14="http://schemas.microsoft.com/office/powerpoint/2010/main" val="264273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tem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12192000" cy="596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elplatzhalter 1"/>
          <p:cNvSpPr>
            <a:spLocks noGrp="1"/>
          </p:cNvSpPr>
          <p:nvPr>
            <p:ph type="title"/>
          </p:nvPr>
        </p:nvSpPr>
        <p:spPr>
          <a:xfrm>
            <a:off x="1678516" y="1412883"/>
            <a:ext cx="8275109" cy="3401051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93000"/>
              </a:lnSpc>
              <a:defRPr sz="4500" spc="90" baseline="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1000" cap="all" spc="70"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/>
              <a:t>Neues Corporate Design</a:t>
            </a:r>
            <a:endParaRPr lang="de-DE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marL="0" algn="l" defTabSz="914400" rtl="0" eaLnBrk="1" latinLnBrk="0" hangingPunct="1">
              <a:defRPr lang="en-US" sz="1000" kern="1200" cap="all" spc="7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4C9EA3F-E006-43DE-B7B7-EE3A0716FB6A}" type="datetime1">
              <a:rPr lang="de-DE"/>
              <a:pPr>
                <a:defRPr/>
              </a:pPr>
              <a:t>26.05.2020</a:t>
            </a:fld>
            <a:r>
              <a:rPr lang="de-DE"/>
              <a:t> </a:t>
            </a:r>
            <a:r>
              <a:rPr lang="de-DE" dirty="0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39754395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tem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="" xmlns:a16="http://schemas.microsoft.com/office/drawing/2014/main" id="{CE1007F5-C84C-42A1-808B-FC7831A948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" y="2737"/>
            <a:ext cx="12191999" cy="5969441"/>
          </a:xfrm>
          <a:prstGeom prst="rect">
            <a:avLst/>
          </a:prstGeom>
        </p:spPr>
      </p:pic>
      <p:sp>
        <p:nvSpPr>
          <p:cNvPr id="5" name="Titelplatzhalter 1">
            <a:extLst>
              <a:ext uri="{FF2B5EF4-FFF2-40B4-BE49-F238E27FC236}">
                <a16:creationId xmlns="" xmlns:a16="http://schemas.microsoft.com/office/drawing/2014/main" id="{34BE5E75-2A8B-4AF1-B418-6F492CB660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8516" y="1412885"/>
            <a:ext cx="8275109" cy="340105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>
              <a:lnSpc>
                <a:spcPct val="93000"/>
              </a:lnSpc>
              <a:defRPr sz="4500" spc="91" baseline="0">
                <a:solidFill>
                  <a:schemeClr val="accent3"/>
                </a:solidFill>
              </a:defRPr>
            </a:lvl1pPr>
          </a:lstStyle>
          <a:p>
            <a:r>
              <a:rPr lang="de-DE" dirty="0"/>
              <a:t>Hier steht ein mehrzeiliger </a:t>
            </a:r>
            <a:r>
              <a:rPr lang="de-DE" dirty="0" err="1"/>
              <a:t>titel</a:t>
            </a:r>
            <a:r>
              <a:rPr lang="de-DE" dirty="0"/>
              <a:t> als </a:t>
            </a:r>
            <a:r>
              <a:rPr lang="de-DE" dirty="0" err="1"/>
              <a:t>zwischenfolie</a:t>
            </a:r>
            <a:r>
              <a:rPr lang="de-DE" dirty="0"/>
              <a:t>, </a:t>
            </a:r>
            <a:r>
              <a:rPr lang="de-DE" dirty="0" err="1"/>
              <a:t>zitat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oder ähnliches.</a:t>
            </a:r>
          </a:p>
        </p:txBody>
      </p:sp>
      <p:sp>
        <p:nvSpPr>
          <p:cNvPr id="6" name="Fußzeilenplatzhalter 3">
            <a:extLst>
              <a:ext uri="{FF2B5EF4-FFF2-40B4-BE49-F238E27FC236}">
                <a16:creationId xmlns="" xmlns:a16="http://schemas.microsoft.com/office/drawing/2014/main" id="{6B8F02E1-355E-406E-960D-B4C90DF80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33600" y="6325200"/>
            <a:ext cx="8550000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>
              <a:defRPr sz="1000" cap="all" spc="71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Neues Corporate Design</a:t>
            </a: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561600" y="6325200"/>
            <a:ext cx="9720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marL="0" algn="l" defTabSz="914354" rtl="0" eaLnBrk="1" latinLnBrk="0" hangingPunct="1">
              <a:defRPr lang="en-US" sz="1000" kern="1200" cap="all" spc="71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4C9EA3F-E006-43DE-B7B7-EE3A0716FB6A}" type="datetime1">
              <a:rPr lang="de-DE">
                <a:solidFill>
                  <a:srgbClr val="FFFFFF"/>
                </a:solidFill>
              </a:rPr>
              <a:pPr>
                <a:defRPr/>
              </a:pPr>
              <a:t>26.05.2020</a:t>
            </a:fld>
            <a:r>
              <a:rPr lang="de-DE">
                <a:solidFill>
                  <a:srgbClr val="FFFFFF"/>
                </a:solidFill>
              </a:rPr>
              <a:t> |</a:t>
            </a:r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3891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136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of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15">
            <a:extLst>
              <a:ext uri="{FF2B5EF4-FFF2-40B4-BE49-F238E27FC236}">
                <a16:creationId xmlns="" xmlns:a16="http://schemas.microsoft.com/office/drawing/2014/main" id="{76945605-BA66-4B60-9F77-2FEC5148F1C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6065" y="1051027"/>
            <a:ext cx="11610975" cy="4875641"/>
          </a:xfrm>
        </p:spPr>
        <p:txBody>
          <a:bodyPr/>
          <a:lstStyle>
            <a:lvl1pPr marL="539973" indent="-539973">
              <a:lnSpc>
                <a:spcPct val="80000"/>
              </a:lnSpc>
              <a:spcBef>
                <a:spcPts val="0"/>
              </a:spcBef>
              <a:spcAft>
                <a:spcPts val="3400"/>
              </a:spcAft>
              <a:buSzPct val="100000"/>
              <a:buFont typeface="+mj-lt"/>
              <a:buAutoNum type="arabicPeriod"/>
              <a:defRPr b="0" cap="all" spc="200" baseline="0">
                <a:solidFill>
                  <a:schemeClr val="accent3"/>
                </a:solidFill>
                <a:latin typeface="+mj-lt"/>
              </a:defRPr>
            </a:lvl1pPr>
            <a:lvl2pPr marL="0" indent="0">
              <a:lnSpc>
                <a:spcPct val="6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None/>
              <a:tabLst>
                <a:tab pos="542898" algn="l"/>
              </a:tabLst>
              <a:defRPr spc="31" baseline="0">
                <a:solidFill>
                  <a:srgbClr val="7030A0"/>
                </a:solidFill>
              </a:defRPr>
            </a:lvl2pPr>
            <a:lvl3pPr marL="539973" indent="-539973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/>
              <a:defRPr spc="300">
                <a:solidFill>
                  <a:srgbClr val="7030A0"/>
                </a:solidFill>
                <a:latin typeface="+mn-lt"/>
              </a:defRPr>
            </a:lvl3pPr>
            <a:lvl4pPr marL="539973" indent="-539973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/>
              <a:defRPr spc="300">
                <a:solidFill>
                  <a:srgbClr val="7030A0"/>
                </a:solidFill>
                <a:latin typeface="+mn-lt"/>
              </a:defRPr>
            </a:lvl4pPr>
            <a:lvl5pPr marL="539973" indent="-539973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/>
              <a:defRPr spc="300">
                <a:solidFill>
                  <a:srgbClr val="7030A0"/>
                </a:solidFill>
                <a:latin typeface="+mn-lt"/>
              </a:defRPr>
            </a:lvl5pPr>
          </a:lstStyle>
          <a:p>
            <a:pPr lvl="0"/>
            <a:r>
              <a:rPr lang="de-DE" dirty="0"/>
              <a:t>THEMA 1</a:t>
            </a:r>
          </a:p>
          <a:p>
            <a:pPr lvl="0"/>
            <a:r>
              <a:rPr lang="de-DE" dirty="0"/>
              <a:t>THEMA 2</a:t>
            </a:r>
          </a:p>
          <a:p>
            <a:pPr lvl="0"/>
            <a:r>
              <a:rPr lang="de-DE" dirty="0"/>
              <a:t>THEMA 3</a:t>
            </a:r>
          </a:p>
          <a:p>
            <a:pPr lvl="0"/>
            <a:r>
              <a:rPr lang="de-DE" dirty="0"/>
              <a:t>THEMA 4</a:t>
            </a:r>
          </a:p>
          <a:p>
            <a:pPr lvl="0"/>
            <a:r>
              <a:rPr lang="de-DE" dirty="0"/>
              <a:t>THEMA 5</a:t>
            </a:r>
          </a:p>
          <a:p>
            <a:pPr lvl="0"/>
            <a:r>
              <a:rPr lang="de-DE" dirty="0"/>
              <a:t>THEMA 6</a:t>
            </a:r>
          </a:p>
        </p:txBody>
      </p:sp>
      <p:sp>
        <p:nvSpPr>
          <p:cNvPr id="5" name="Titelplatzhalter 1">
            <a:extLst>
              <a:ext uri="{FF2B5EF4-FFF2-40B4-BE49-F238E27FC236}">
                <a16:creationId xmlns="" xmlns:a16="http://schemas.microsoft.com/office/drawing/2014/main" id="{34BE5E75-2A8B-4AF1-B418-6F492CB660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5534" y="245536"/>
            <a:ext cx="11611505" cy="80549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/>
            </a:lvl1pPr>
          </a:lstStyle>
          <a:p>
            <a:r>
              <a:rPr lang="de-DE" dirty="0"/>
              <a:t>AGENDA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="" xmlns:a16="http://schemas.microsoft.com/office/drawing/2014/main" id="{1A9D1027-D514-4531-8586-79CDCB9E4256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2" y="1264181"/>
            <a:ext cx="11857039" cy="461963"/>
          </a:xfrm>
        </p:spPr>
        <p:txBody>
          <a:bodyPr lIns="874800"/>
          <a:lstStyle>
            <a:lvl1pPr marL="0" indent="0">
              <a:buNone/>
              <a:defRPr spc="3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 Hier steht eine Beschreibung zum Thema</a:t>
            </a:r>
          </a:p>
        </p:txBody>
      </p:sp>
      <p:sp>
        <p:nvSpPr>
          <p:cNvPr id="9" name="Inhaltsplatzhalter 7">
            <a:extLst>
              <a:ext uri="{FF2B5EF4-FFF2-40B4-BE49-F238E27FC236}">
                <a16:creationId xmlns="" xmlns:a16="http://schemas.microsoft.com/office/drawing/2014/main" id="{0E746F4C-9C13-4478-938A-3EC845A12B6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" y="2005973"/>
            <a:ext cx="11857039" cy="461963"/>
          </a:xfrm>
        </p:spPr>
        <p:txBody>
          <a:bodyPr lIns="874800"/>
          <a:lstStyle>
            <a:lvl1pPr marL="0" indent="0">
              <a:buNone/>
              <a:defRPr spc="3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 </a:t>
            </a:r>
          </a:p>
        </p:txBody>
      </p:sp>
      <p:sp>
        <p:nvSpPr>
          <p:cNvPr id="10" name="Inhaltsplatzhalter 7">
            <a:extLst>
              <a:ext uri="{FF2B5EF4-FFF2-40B4-BE49-F238E27FC236}">
                <a16:creationId xmlns="" xmlns:a16="http://schemas.microsoft.com/office/drawing/2014/main" id="{2D6F5603-CEDF-4843-856A-5D4354071A6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-1" y="2728173"/>
            <a:ext cx="11857039" cy="461963"/>
          </a:xfrm>
        </p:spPr>
        <p:txBody>
          <a:bodyPr lIns="874800"/>
          <a:lstStyle>
            <a:lvl1pPr marL="0" indent="0">
              <a:buNone/>
              <a:defRPr spc="3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 </a:t>
            </a:r>
          </a:p>
        </p:txBody>
      </p:sp>
      <p:sp>
        <p:nvSpPr>
          <p:cNvPr id="11" name="Inhaltsplatzhalter 7">
            <a:extLst>
              <a:ext uri="{FF2B5EF4-FFF2-40B4-BE49-F238E27FC236}">
                <a16:creationId xmlns="" xmlns:a16="http://schemas.microsoft.com/office/drawing/2014/main" id="{A1513209-5CAB-40D3-BE15-64FCA7DFE87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-4" y="4910489"/>
            <a:ext cx="11857039" cy="461963"/>
          </a:xfrm>
        </p:spPr>
        <p:txBody>
          <a:bodyPr lIns="874800"/>
          <a:lstStyle>
            <a:lvl1pPr marL="0" indent="0">
              <a:buNone/>
              <a:defRPr spc="3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 </a:t>
            </a:r>
          </a:p>
        </p:txBody>
      </p:sp>
      <p:sp>
        <p:nvSpPr>
          <p:cNvPr id="12" name="Inhaltsplatzhalter 7">
            <a:extLst>
              <a:ext uri="{FF2B5EF4-FFF2-40B4-BE49-F238E27FC236}">
                <a16:creationId xmlns="" xmlns:a16="http://schemas.microsoft.com/office/drawing/2014/main" id="{EF0E981E-7524-4855-B42D-6E52F9053D9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2" y="4183052"/>
            <a:ext cx="11857039" cy="461963"/>
          </a:xfrm>
        </p:spPr>
        <p:txBody>
          <a:bodyPr lIns="874800"/>
          <a:lstStyle>
            <a:lvl1pPr marL="0" indent="0">
              <a:buNone/>
              <a:defRPr spc="3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 </a:t>
            </a:r>
          </a:p>
        </p:txBody>
      </p:sp>
      <p:sp>
        <p:nvSpPr>
          <p:cNvPr id="13" name="Inhaltsplatzhalter 7">
            <a:extLst>
              <a:ext uri="{FF2B5EF4-FFF2-40B4-BE49-F238E27FC236}">
                <a16:creationId xmlns="" xmlns:a16="http://schemas.microsoft.com/office/drawing/2014/main" id="{5E8179D4-5270-4B3A-AFBA-BBE1F0D60B01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" y="3455613"/>
            <a:ext cx="11834179" cy="461963"/>
          </a:xfrm>
        </p:spPr>
        <p:txBody>
          <a:bodyPr lIns="874800"/>
          <a:lstStyle>
            <a:lvl1pPr marL="0" indent="0">
              <a:buNone/>
              <a:defRPr spc="3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 </a:t>
            </a:r>
          </a:p>
        </p:txBody>
      </p:sp>
      <p:sp>
        <p:nvSpPr>
          <p:cNvPr id="15" name="Fußzeilenplatzhalter 3">
            <a:extLst>
              <a:ext uri="{FF2B5EF4-FFF2-40B4-BE49-F238E27FC236}">
                <a16:creationId xmlns="" xmlns:a16="http://schemas.microsoft.com/office/drawing/2014/main" id="{6B8F02E1-355E-406E-960D-B4C90DF80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33600" y="6325200"/>
            <a:ext cx="8550000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>
              <a:defRPr sz="1000" cap="all" spc="71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Neues Corporate Design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561600" y="6325200"/>
            <a:ext cx="9720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marL="0" algn="l" defTabSz="914354" rtl="0" eaLnBrk="1" latinLnBrk="0" hangingPunct="1">
              <a:defRPr lang="en-US" sz="1000" kern="1200" cap="all" spc="71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C4DDEF9-9DB0-4460-82F8-767AB868FFEB}" type="datetime1">
              <a:rPr lang="de-DE">
                <a:solidFill>
                  <a:srgbClr val="FFFFFF"/>
                </a:solidFill>
              </a:rPr>
              <a:pPr>
                <a:defRPr/>
              </a:pPr>
              <a:t>26.05.2020</a:t>
            </a:fld>
            <a:r>
              <a:rPr lang="de-DE">
                <a:solidFill>
                  <a:srgbClr val="FFFFFF"/>
                </a:solidFill>
              </a:rPr>
              <a:t> |</a:t>
            </a:r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6850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1069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Slide - single Headline with Sub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>
            <a:extLst>
              <a:ext uri="{FF2B5EF4-FFF2-40B4-BE49-F238E27FC236}">
                <a16:creationId xmlns="" xmlns:a16="http://schemas.microsoft.com/office/drawing/2014/main" id="{C8A70165-9840-4175-BC70-90085EE189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46065" y="1598295"/>
            <a:ext cx="11610967" cy="3879168"/>
          </a:xfrm>
        </p:spPr>
        <p:txBody>
          <a:bodyPr lIns="90000"/>
          <a:lstStyle>
            <a:lvl1pPr>
              <a:lnSpc>
                <a:spcPct val="1180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1pPr>
            <a:lvl2pPr>
              <a:lnSpc>
                <a:spcPct val="1180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2pPr>
            <a:lvl3pPr>
              <a:lnSpc>
                <a:spcPct val="1180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3pPr>
            <a:lvl4pPr>
              <a:lnSpc>
                <a:spcPct val="1180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80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9" name="Titelplatzhalter 1">
            <a:extLst>
              <a:ext uri="{FF2B5EF4-FFF2-40B4-BE49-F238E27FC236}">
                <a16:creationId xmlns="" xmlns:a16="http://schemas.microsoft.com/office/drawing/2014/main" id="{1A61C0F4-3099-4EC8-AC42-A44B1F314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5535" y="245011"/>
            <a:ext cx="11611508" cy="7535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/>
            </a:lvl1pPr>
          </a:lstStyle>
          <a:p>
            <a:r>
              <a:rPr lang="de-DE" dirty="0"/>
              <a:t>Hier steht ein Folientitel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="" xmlns:a16="http://schemas.microsoft.com/office/drawing/2014/main" id="{8C6EA13B-4BFA-48B3-B6C3-39A046FD48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5533" y="998583"/>
            <a:ext cx="11611507" cy="599712"/>
          </a:xfrm>
        </p:spPr>
        <p:txBody>
          <a:bodyPr lIns="90000"/>
          <a:lstStyle>
            <a:lvl1pPr marL="0" indent="0">
              <a:buNone/>
              <a:defRPr cap="all" spc="22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Hier steht ein THEMA:</a:t>
            </a:r>
          </a:p>
        </p:txBody>
      </p:sp>
      <p:sp>
        <p:nvSpPr>
          <p:cNvPr id="6" name="Fußzeilenplatzhalter 3">
            <a:extLst>
              <a:ext uri="{FF2B5EF4-FFF2-40B4-BE49-F238E27FC236}">
                <a16:creationId xmlns="" xmlns:a16="http://schemas.microsoft.com/office/drawing/2014/main" id="{6B8F02E1-355E-406E-960D-B4C90DF80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33600" y="6325200"/>
            <a:ext cx="8550000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>
              <a:defRPr sz="1000" cap="all" spc="71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Neues Corporate Design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561600" y="6325200"/>
            <a:ext cx="9720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marL="0" algn="l" defTabSz="914354" rtl="0" eaLnBrk="1" latinLnBrk="0" hangingPunct="1">
              <a:defRPr lang="en-US" sz="1000" kern="1200" cap="all" spc="71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116728D-A972-4DEA-A229-C163A7FCE73E}" type="datetime1">
              <a:rPr lang="de-DE">
                <a:solidFill>
                  <a:srgbClr val="FFFFFF"/>
                </a:solidFill>
              </a:rPr>
              <a:pPr>
                <a:defRPr/>
              </a:pPr>
              <a:t>26.05.2020</a:t>
            </a:fld>
            <a:r>
              <a:rPr lang="de-DE">
                <a:solidFill>
                  <a:srgbClr val="FFFFFF"/>
                </a:solidFill>
              </a:rPr>
              <a:t> |</a:t>
            </a:r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17542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1433">
          <p15:clr>
            <a:srgbClr val="FBAE40"/>
          </p15:clr>
        </p15:guide>
        <p15:guide id="4294967295" orient="horz" pos="1065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Slide - double Headline with Sub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>
            <a:extLst>
              <a:ext uri="{FF2B5EF4-FFF2-40B4-BE49-F238E27FC236}">
                <a16:creationId xmlns="" xmlns:a16="http://schemas.microsoft.com/office/drawing/2014/main" id="{C8A70165-9840-4175-BC70-90085EE189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46065" y="2034271"/>
            <a:ext cx="11610967" cy="3879168"/>
          </a:xfrm>
        </p:spPr>
        <p:txBody>
          <a:bodyPr lIns="90000"/>
          <a:lstStyle>
            <a:lvl1pPr>
              <a:lnSpc>
                <a:spcPct val="118000"/>
              </a:lnSpc>
              <a:spcBef>
                <a:spcPts val="0"/>
              </a:spcBef>
              <a:defRPr/>
            </a:lvl1pPr>
            <a:lvl2pPr>
              <a:lnSpc>
                <a:spcPct val="118000"/>
              </a:lnSpc>
              <a:spcBef>
                <a:spcPts val="0"/>
              </a:spcBef>
              <a:defRPr/>
            </a:lvl2pPr>
            <a:lvl3pPr>
              <a:lnSpc>
                <a:spcPct val="118000"/>
              </a:lnSpc>
              <a:spcBef>
                <a:spcPts val="0"/>
              </a:spcBef>
              <a:defRPr/>
            </a:lvl3pPr>
            <a:lvl4pPr>
              <a:lnSpc>
                <a:spcPct val="118000"/>
              </a:lnSpc>
              <a:spcBef>
                <a:spcPts val="0"/>
              </a:spcBef>
              <a:defRPr/>
            </a:lvl4pPr>
            <a:lvl5pPr>
              <a:lnSpc>
                <a:spcPct val="118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9" name="Titelplatzhalter 1">
            <a:extLst>
              <a:ext uri="{FF2B5EF4-FFF2-40B4-BE49-F238E27FC236}">
                <a16:creationId xmlns="" xmlns:a16="http://schemas.microsoft.com/office/drawing/2014/main" id="{1A61C0F4-3099-4EC8-AC42-A44B1F314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5535" y="245010"/>
            <a:ext cx="11611508" cy="11895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/>
            </a:lvl1pPr>
          </a:lstStyle>
          <a:p>
            <a:r>
              <a:rPr lang="de-DE" dirty="0"/>
              <a:t>Hier steht ein Folientitel</a:t>
            </a:r>
            <a:br>
              <a:rPr lang="de-DE" dirty="0"/>
            </a:br>
            <a:r>
              <a:rPr lang="de-DE" dirty="0"/>
              <a:t>mit zwei </a:t>
            </a:r>
            <a:r>
              <a:rPr lang="de-DE" dirty="0" err="1"/>
              <a:t>zeilen</a:t>
            </a:r>
            <a:endParaRPr lang="de-DE" dirty="0"/>
          </a:p>
        </p:txBody>
      </p:sp>
      <p:sp>
        <p:nvSpPr>
          <p:cNvPr id="14" name="Textplatzhalter 13">
            <a:extLst>
              <a:ext uri="{FF2B5EF4-FFF2-40B4-BE49-F238E27FC236}">
                <a16:creationId xmlns="" xmlns:a16="http://schemas.microsoft.com/office/drawing/2014/main" id="{8C6EA13B-4BFA-48B3-B6C3-39A046FD48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5533" y="1434559"/>
            <a:ext cx="11611507" cy="599712"/>
          </a:xfrm>
        </p:spPr>
        <p:txBody>
          <a:bodyPr lIns="90000"/>
          <a:lstStyle>
            <a:lvl1pPr marL="0" indent="0">
              <a:buNone/>
              <a:defRPr cap="all" spc="22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Hier steht ein THEMA:</a:t>
            </a:r>
          </a:p>
        </p:txBody>
      </p:sp>
      <p:sp>
        <p:nvSpPr>
          <p:cNvPr id="6" name="Fußzeilenplatzhalter 3">
            <a:extLst>
              <a:ext uri="{FF2B5EF4-FFF2-40B4-BE49-F238E27FC236}">
                <a16:creationId xmlns="" xmlns:a16="http://schemas.microsoft.com/office/drawing/2014/main" id="{6B8F02E1-355E-406E-960D-B4C90DF80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33600" y="6325200"/>
            <a:ext cx="8550000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>
              <a:defRPr sz="1000" cap="all" spc="71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Neues Corporate Design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561600" y="6325200"/>
            <a:ext cx="9720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marL="0" algn="l" defTabSz="914354" rtl="0" eaLnBrk="1" latinLnBrk="0" hangingPunct="1">
              <a:defRPr lang="en-US" sz="1000" kern="1200" cap="all" spc="71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0335B08-DAE7-46DE-9329-1BF044C8B315}" type="datetime1">
              <a:rPr lang="de-DE">
                <a:solidFill>
                  <a:srgbClr val="FFFFFF"/>
                </a:solidFill>
              </a:rPr>
              <a:pPr>
                <a:defRPr/>
              </a:pPr>
              <a:t>26.05.2020</a:t>
            </a:fld>
            <a:r>
              <a:rPr lang="de-DE">
                <a:solidFill>
                  <a:srgbClr val="FFFFFF"/>
                </a:solidFill>
              </a:rPr>
              <a:t> |</a:t>
            </a:r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53750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1368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Slide - singl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15">
            <a:extLst>
              <a:ext uri="{FF2B5EF4-FFF2-40B4-BE49-F238E27FC236}">
                <a16:creationId xmlns="" xmlns:a16="http://schemas.microsoft.com/office/drawing/2014/main" id="{76945605-BA66-4B60-9F77-2FEC5148F1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46065" y="958105"/>
            <a:ext cx="11610975" cy="4950783"/>
          </a:xfrm>
        </p:spPr>
        <p:txBody>
          <a:bodyPr/>
          <a:lstStyle>
            <a:lvl1pPr>
              <a:lnSpc>
                <a:spcPct val="118000"/>
              </a:lnSpc>
              <a:spcBef>
                <a:spcPts val="11"/>
              </a:spcBef>
              <a:defRPr/>
            </a:lvl1pPr>
            <a:lvl2pPr>
              <a:lnSpc>
                <a:spcPct val="118000"/>
              </a:lnSpc>
              <a:spcBef>
                <a:spcPts val="11"/>
              </a:spcBef>
              <a:defRPr/>
            </a:lvl2pPr>
            <a:lvl3pPr>
              <a:lnSpc>
                <a:spcPct val="118000"/>
              </a:lnSpc>
              <a:spcBef>
                <a:spcPts val="11"/>
              </a:spcBef>
              <a:defRPr/>
            </a:lvl3pPr>
            <a:lvl4pPr>
              <a:lnSpc>
                <a:spcPct val="118000"/>
              </a:lnSpc>
              <a:spcBef>
                <a:spcPts val="11"/>
              </a:spcBef>
              <a:defRPr/>
            </a:lvl4pPr>
            <a:lvl5pPr>
              <a:lnSpc>
                <a:spcPct val="118000"/>
              </a:lnSpc>
              <a:spcBef>
                <a:spcPts val="11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5" name="Titelplatzhalter 1">
            <a:extLst>
              <a:ext uri="{FF2B5EF4-FFF2-40B4-BE49-F238E27FC236}">
                <a16:creationId xmlns="" xmlns:a16="http://schemas.microsoft.com/office/drawing/2014/main" id="{34BE5E75-2A8B-4AF1-B418-6F492CB660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5532" y="245010"/>
            <a:ext cx="11611517" cy="7139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/>
            </a:lvl1pPr>
          </a:lstStyle>
          <a:p>
            <a:r>
              <a:rPr lang="de-DE" dirty="0"/>
              <a:t>Hier steht ein Folientitel</a:t>
            </a:r>
          </a:p>
        </p:txBody>
      </p:sp>
      <p:sp>
        <p:nvSpPr>
          <p:cNvPr id="7" name="Fußzeilenplatzhalter 3">
            <a:extLst>
              <a:ext uri="{FF2B5EF4-FFF2-40B4-BE49-F238E27FC236}">
                <a16:creationId xmlns="" xmlns:a16="http://schemas.microsoft.com/office/drawing/2014/main" id="{6B8F02E1-355E-406E-960D-B4C90DF80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33600" y="6325200"/>
            <a:ext cx="8550000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>
              <a:defRPr sz="1000" cap="all" spc="71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Neues Corporate Design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561600" y="6325200"/>
            <a:ext cx="9720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marL="0" algn="l" defTabSz="914354" rtl="0" eaLnBrk="1" latinLnBrk="0" hangingPunct="1">
              <a:defRPr lang="en-US" sz="1000" kern="1200" cap="all" spc="71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9A72E60-9437-49AA-9A73-23B34588A5EC}" type="datetime1">
              <a:rPr lang="de-DE">
                <a:solidFill>
                  <a:srgbClr val="FFFFFF"/>
                </a:solidFill>
              </a:rPr>
              <a:pPr>
                <a:defRPr/>
              </a:pPr>
              <a:t>26.05.2020</a:t>
            </a:fld>
            <a:r>
              <a:rPr lang="de-DE">
                <a:solidFill>
                  <a:srgbClr val="FFFFFF"/>
                </a:solidFill>
              </a:rPr>
              <a:t> |</a:t>
            </a:r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51146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Slide - doubl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15">
            <a:extLst>
              <a:ext uri="{FF2B5EF4-FFF2-40B4-BE49-F238E27FC236}">
                <a16:creationId xmlns="" xmlns:a16="http://schemas.microsoft.com/office/drawing/2014/main" id="{76945605-BA66-4B60-9F77-2FEC5148F1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46064" y="1402582"/>
            <a:ext cx="11610963" cy="4500380"/>
          </a:xfrm>
        </p:spPr>
        <p:txBody>
          <a:bodyPr/>
          <a:lstStyle>
            <a:lvl1pPr>
              <a:lnSpc>
                <a:spcPct val="118000"/>
              </a:lnSpc>
              <a:spcBef>
                <a:spcPts val="11"/>
              </a:spcBef>
              <a:defRPr/>
            </a:lvl1pPr>
            <a:lvl2pPr>
              <a:lnSpc>
                <a:spcPct val="118000"/>
              </a:lnSpc>
              <a:spcBef>
                <a:spcPts val="11"/>
              </a:spcBef>
              <a:defRPr/>
            </a:lvl2pPr>
            <a:lvl3pPr>
              <a:lnSpc>
                <a:spcPct val="118000"/>
              </a:lnSpc>
              <a:spcBef>
                <a:spcPts val="11"/>
              </a:spcBef>
              <a:defRPr/>
            </a:lvl3pPr>
            <a:lvl4pPr>
              <a:lnSpc>
                <a:spcPct val="118000"/>
              </a:lnSpc>
              <a:spcBef>
                <a:spcPts val="11"/>
              </a:spcBef>
              <a:defRPr/>
            </a:lvl4pPr>
            <a:lvl5pPr>
              <a:lnSpc>
                <a:spcPct val="118000"/>
              </a:lnSpc>
              <a:spcBef>
                <a:spcPts val="11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5" name="Titelplatzhalter 1">
            <a:extLst>
              <a:ext uri="{FF2B5EF4-FFF2-40B4-BE49-F238E27FC236}">
                <a16:creationId xmlns="" xmlns:a16="http://schemas.microsoft.com/office/drawing/2014/main" id="{34BE5E75-2A8B-4AF1-B418-6F492CB660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5534" y="243815"/>
            <a:ext cx="11611505" cy="11587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/>
            </a:lvl1pPr>
          </a:lstStyle>
          <a:p>
            <a:r>
              <a:rPr lang="de-DE" dirty="0"/>
              <a:t>Hier steht ein zweizeiliger</a:t>
            </a:r>
            <a:br>
              <a:rPr lang="de-DE" dirty="0"/>
            </a:br>
            <a:r>
              <a:rPr lang="de-DE" dirty="0"/>
              <a:t>Folientitel</a:t>
            </a:r>
          </a:p>
        </p:txBody>
      </p:sp>
      <p:sp>
        <p:nvSpPr>
          <p:cNvPr id="7" name="Fußzeilenplatzhalter 3">
            <a:extLst>
              <a:ext uri="{FF2B5EF4-FFF2-40B4-BE49-F238E27FC236}">
                <a16:creationId xmlns="" xmlns:a16="http://schemas.microsoft.com/office/drawing/2014/main" id="{6B8F02E1-355E-406E-960D-B4C90DF80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33600" y="6325200"/>
            <a:ext cx="8550000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>
              <a:defRPr sz="1000" cap="all" spc="71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Neues Corporate Design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561600" y="6325200"/>
            <a:ext cx="9720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marL="0" algn="l" defTabSz="914354" rtl="0" eaLnBrk="1" latinLnBrk="0" hangingPunct="1">
              <a:defRPr lang="en-US" sz="1000" kern="1200" cap="all" spc="71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D0AA84A-94A2-4728-881B-C766E3FC94C5}" type="datetime1">
              <a:rPr lang="de-DE">
                <a:solidFill>
                  <a:srgbClr val="FFFFFF"/>
                </a:solidFill>
              </a:rPr>
              <a:pPr>
                <a:defRPr/>
              </a:pPr>
              <a:t>26.05.2020</a:t>
            </a:fld>
            <a:r>
              <a:rPr lang="de-DE">
                <a:solidFill>
                  <a:srgbClr val="FFFFFF"/>
                </a:solidFill>
              </a:rPr>
              <a:t> |</a:t>
            </a:r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7233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1273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5">
            <a:extLst>
              <a:ext uri="{FF2B5EF4-FFF2-40B4-BE49-F238E27FC236}">
                <a16:creationId xmlns="" xmlns:a16="http://schemas.microsoft.com/office/drawing/2014/main" id="{DB125D3F-D04F-48BE-92E9-ABA91BF8919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52000" y="1607348"/>
            <a:ext cx="5508000" cy="4248000"/>
          </a:xfrm>
        </p:spPr>
        <p:txBody>
          <a:bodyPr/>
          <a:lstStyle>
            <a:lvl1pPr>
              <a:lnSpc>
                <a:spcPct val="118000"/>
              </a:lnSpc>
              <a:spcBef>
                <a:spcPts val="0"/>
              </a:spcBef>
              <a:defRPr/>
            </a:lvl1pPr>
            <a:lvl2pPr>
              <a:lnSpc>
                <a:spcPct val="118000"/>
              </a:lnSpc>
              <a:spcBef>
                <a:spcPts val="0"/>
              </a:spcBef>
              <a:defRPr/>
            </a:lvl2pPr>
            <a:lvl3pPr>
              <a:lnSpc>
                <a:spcPct val="118000"/>
              </a:lnSpc>
              <a:spcBef>
                <a:spcPts val="0"/>
              </a:spcBef>
              <a:defRPr/>
            </a:lvl3pPr>
            <a:lvl4pPr>
              <a:lnSpc>
                <a:spcPct val="118000"/>
              </a:lnSpc>
              <a:spcBef>
                <a:spcPts val="0"/>
              </a:spcBef>
              <a:defRPr/>
            </a:lvl4pPr>
            <a:lvl5pPr>
              <a:lnSpc>
                <a:spcPct val="118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15" name="Textplatzhalter 15">
            <a:extLst>
              <a:ext uri="{FF2B5EF4-FFF2-40B4-BE49-F238E27FC236}">
                <a16:creationId xmlns="" xmlns:a16="http://schemas.microsoft.com/office/drawing/2014/main" id="{7D0C6760-952D-47DD-B874-279C2C0C27E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84000" y="1616624"/>
            <a:ext cx="5508000" cy="4248000"/>
          </a:xfrm>
        </p:spPr>
        <p:txBody>
          <a:bodyPr/>
          <a:lstStyle>
            <a:lvl1pPr>
              <a:lnSpc>
                <a:spcPct val="118000"/>
              </a:lnSpc>
              <a:spcBef>
                <a:spcPts val="0"/>
              </a:spcBef>
              <a:defRPr/>
            </a:lvl1pPr>
            <a:lvl2pPr>
              <a:lnSpc>
                <a:spcPct val="118000"/>
              </a:lnSpc>
              <a:spcBef>
                <a:spcPts val="0"/>
              </a:spcBef>
              <a:defRPr/>
            </a:lvl2pPr>
            <a:lvl3pPr>
              <a:lnSpc>
                <a:spcPct val="118000"/>
              </a:lnSpc>
              <a:spcBef>
                <a:spcPts val="0"/>
              </a:spcBef>
              <a:defRPr/>
            </a:lvl3pPr>
            <a:lvl4pPr>
              <a:lnSpc>
                <a:spcPct val="118000"/>
              </a:lnSpc>
              <a:spcBef>
                <a:spcPts val="0"/>
              </a:spcBef>
              <a:defRPr/>
            </a:lvl4pPr>
            <a:lvl5pPr>
              <a:lnSpc>
                <a:spcPct val="118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9" name="Titelplatzhalter 1">
            <a:extLst>
              <a:ext uri="{FF2B5EF4-FFF2-40B4-BE49-F238E27FC236}">
                <a16:creationId xmlns="" xmlns:a16="http://schemas.microsoft.com/office/drawing/2014/main" id="{1A61C0F4-3099-4EC8-AC42-A44B1F314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5533" y="241749"/>
            <a:ext cx="11611507" cy="7564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/>
            </a:lvl1pPr>
          </a:lstStyle>
          <a:p>
            <a:r>
              <a:rPr lang="de-DE" dirty="0"/>
              <a:t>HIER Steht ein Folientitel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="" xmlns:a16="http://schemas.microsoft.com/office/drawing/2014/main" id="{8C6EA13B-4BFA-48B3-B6C3-39A046FD48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2000" y="1006651"/>
            <a:ext cx="5508000" cy="591644"/>
          </a:xfrm>
        </p:spPr>
        <p:txBody>
          <a:bodyPr lIns="90000"/>
          <a:lstStyle>
            <a:lvl1pPr marL="0" indent="0">
              <a:buNone/>
              <a:defRPr cap="all" spc="22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HIER STEHT EIN THEMA:</a:t>
            </a:r>
          </a:p>
        </p:txBody>
      </p:sp>
      <p:sp>
        <p:nvSpPr>
          <p:cNvPr id="8" name="Textplatzhalter 13">
            <a:extLst>
              <a:ext uri="{FF2B5EF4-FFF2-40B4-BE49-F238E27FC236}">
                <a16:creationId xmlns="" xmlns:a16="http://schemas.microsoft.com/office/drawing/2014/main" id="{A0A75812-1FFD-493A-9863-72D560ED7B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84002" y="1007206"/>
            <a:ext cx="5508625" cy="591644"/>
          </a:xfrm>
        </p:spPr>
        <p:txBody>
          <a:bodyPr lIns="90000"/>
          <a:lstStyle>
            <a:lvl1pPr marL="0" indent="0">
              <a:buNone/>
              <a:defRPr cap="all" spc="22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HIER STEHT EIN THEMA:</a:t>
            </a:r>
          </a:p>
        </p:txBody>
      </p:sp>
      <p:sp>
        <p:nvSpPr>
          <p:cNvPr id="10" name="Fußzeilenplatzhalter 3">
            <a:extLst>
              <a:ext uri="{FF2B5EF4-FFF2-40B4-BE49-F238E27FC236}">
                <a16:creationId xmlns="" xmlns:a16="http://schemas.microsoft.com/office/drawing/2014/main" id="{6B8F02E1-355E-406E-960D-B4C90DF80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33600" y="6325200"/>
            <a:ext cx="8550000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>
              <a:defRPr sz="1000" cap="all" spc="71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Neues Corporate Design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561600" y="6325200"/>
            <a:ext cx="9720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marL="0" algn="l" defTabSz="914354" rtl="0" eaLnBrk="1" latinLnBrk="0" hangingPunct="1">
              <a:defRPr lang="en-US" sz="1000" kern="1200" cap="all" spc="71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042B8C3-D478-481A-B12E-2E9E313F597B}" type="datetime1">
              <a:rPr lang="de-DE">
                <a:solidFill>
                  <a:srgbClr val="FFFFFF"/>
                </a:solidFill>
              </a:rPr>
              <a:pPr>
                <a:defRPr/>
              </a:pPr>
              <a:t>26.05.2020</a:t>
            </a:fld>
            <a:r>
              <a:rPr lang="de-DE">
                <a:solidFill>
                  <a:srgbClr val="FFFFFF"/>
                </a:solidFill>
              </a:rPr>
              <a:t> |</a:t>
            </a:r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0889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9959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>
            <a:extLst>
              <a:ext uri="{FF2B5EF4-FFF2-40B4-BE49-F238E27FC236}">
                <a16:creationId xmlns="" xmlns:a16="http://schemas.microsoft.com/office/drawing/2014/main" id="{C8A70165-9840-4175-BC70-90085EE189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46066" y="1598157"/>
            <a:ext cx="5494337" cy="4236225"/>
          </a:xfrm>
        </p:spPr>
        <p:txBody>
          <a:bodyPr rIns="0"/>
          <a:lstStyle>
            <a:lvl1pPr>
              <a:lnSpc>
                <a:spcPct val="118000"/>
              </a:lnSpc>
              <a:spcBef>
                <a:spcPts val="11"/>
              </a:spcBef>
              <a:defRPr/>
            </a:lvl1pPr>
            <a:lvl2pPr>
              <a:lnSpc>
                <a:spcPct val="118000"/>
              </a:lnSpc>
              <a:spcBef>
                <a:spcPts val="11"/>
              </a:spcBef>
              <a:defRPr/>
            </a:lvl2pPr>
            <a:lvl3pPr>
              <a:lnSpc>
                <a:spcPct val="118000"/>
              </a:lnSpc>
              <a:spcBef>
                <a:spcPts val="11"/>
              </a:spcBef>
              <a:defRPr/>
            </a:lvl3pPr>
            <a:lvl4pPr>
              <a:lnSpc>
                <a:spcPct val="118000"/>
              </a:lnSpc>
              <a:spcBef>
                <a:spcPts val="11"/>
              </a:spcBef>
              <a:defRPr/>
            </a:lvl4pPr>
            <a:lvl5pPr>
              <a:lnSpc>
                <a:spcPct val="118000"/>
              </a:lnSpc>
              <a:spcBef>
                <a:spcPts val="11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9" name="Titelplatzhalter 1">
            <a:extLst>
              <a:ext uri="{FF2B5EF4-FFF2-40B4-BE49-F238E27FC236}">
                <a16:creationId xmlns="" xmlns:a16="http://schemas.microsoft.com/office/drawing/2014/main" id="{1A61C0F4-3099-4EC8-AC42-A44B1F314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5534" y="245121"/>
            <a:ext cx="11611505" cy="76203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/>
            </a:lvl1pPr>
          </a:lstStyle>
          <a:p>
            <a:r>
              <a:rPr lang="de-DE" dirty="0"/>
              <a:t>Hier steht ein Folientitel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="" xmlns:a16="http://schemas.microsoft.com/office/drawing/2014/main" id="{8C6EA13B-4BFA-48B3-B6C3-39A046FD48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5532" y="1007151"/>
            <a:ext cx="5494336" cy="591005"/>
          </a:xfrm>
        </p:spPr>
        <p:txBody>
          <a:bodyPr lIns="90000"/>
          <a:lstStyle>
            <a:lvl1pPr marL="0" indent="0">
              <a:buNone/>
              <a:defRPr cap="all" spc="22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Hier steht ein THEMA:</a:t>
            </a:r>
          </a:p>
        </p:txBody>
      </p:sp>
      <p:sp>
        <p:nvSpPr>
          <p:cNvPr id="5" name="Bildplatzhalter 4">
            <a:extLst>
              <a:ext uri="{FF2B5EF4-FFF2-40B4-BE49-F238E27FC236}">
                <a16:creationId xmlns="" xmlns:a16="http://schemas.microsoft.com/office/drawing/2014/main" id="{F81EBE9E-4E18-44BA-BBED-EBB40DBDFCD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177778" y="1074739"/>
            <a:ext cx="5679263" cy="3240000"/>
          </a:xfrm>
          <a:solidFill>
            <a:schemeClr val="accent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 </a:t>
            </a:r>
          </a:p>
        </p:txBody>
      </p:sp>
      <p:sp>
        <p:nvSpPr>
          <p:cNvPr id="7" name="Fußzeilenplatzhalter 3">
            <a:extLst>
              <a:ext uri="{FF2B5EF4-FFF2-40B4-BE49-F238E27FC236}">
                <a16:creationId xmlns="" xmlns:a16="http://schemas.microsoft.com/office/drawing/2014/main" id="{6B8F02E1-355E-406E-960D-B4C90DF80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33600" y="6325200"/>
            <a:ext cx="8550000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>
              <a:defRPr sz="1000" cap="all" spc="71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Neues Corporate Design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561600" y="6325200"/>
            <a:ext cx="9720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marL="0" algn="l" defTabSz="914354" rtl="0" eaLnBrk="1" latinLnBrk="0" hangingPunct="1">
              <a:defRPr lang="en-US" sz="1000" kern="1200" cap="all" spc="71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387BD48-1AC9-4AE1-9705-C555FD313A76}" type="datetime1">
              <a:rPr lang="de-DE">
                <a:solidFill>
                  <a:srgbClr val="FFFFFF"/>
                </a:solidFill>
              </a:rPr>
              <a:pPr>
                <a:defRPr/>
              </a:pPr>
              <a:t>26.05.2020</a:t>
            </a:fld>
            <a:r>
              <a:rPr lang="de-DE">
                <a:solidFill>
                  <a:srgbClr val="FFFFFF"/>
                </a:solidFill>
              </a:rPr>
              <a:t> |</a:t>
            </a:r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97954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9959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 without Sub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>
            <a:extLst>
              <a:ext uri="{FF2B5EF4-FFF2-40B4-BE49-F238E27FC236}">
                <a16:creationId xmlns="" xmlns:a16="http://schemas.microsoft.com/office/drawing/2014/main" id="{C8A70165-9840-4175-BC70-90085EE189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46066" y="1020538"/>
            <a:ext cx="5494337" cy="4813844"/>
          </a:xfrm>
        </p:spPr>
        <p:txBody>
          <a:bodyPr rIns="0"/>
          <a:lstStyle>
            <a:lvl1pPr>
              <a:lnSpc>
                <a:spcPct val="118000"/>
              </a:lnSpc>
              <a:spcBef>
                <a:spcPts val="11"/>
              </a:spcBef>
              <a:defRPr/>
            </a:lvl1pPr>
            <a:lvl2pPr>
              <a:lnSpc>
                <a:spcPct val="118000"/>
              </a:lnSpc>
              <a:spcBef>
                <a:spcPts val="11"/>
              </a:spcBef>
              <a:defRPr/>
            </a:lvl2pPr>
            <a:lvl3pPr>
              <a:lnSpc>
                <a:spcPct val="118000"/>
              </a:lnSpc>
              <a:spcBef>
                <a:spcPts val="11"/>
              </a:spcBef>
              <a:defRPr/>
            </a:lvl3pPr>
            <a:lvl4pPr>
              <a:lnSpc>
                <a:spcPct val="118000"/>
              </a:lnSpc>
              <a:spcBef>
                <a:spcPts val="11"/>
              </a:spcBef>
              <a:defRPr/>
            </a:lvl4pPr>
            <a:lvl5pPr>
              <a:lnSpc>
                <a:spcPct val="118000"/>
              </a:lnSpc>
              <a:spcBef>
                <a:spcPts val="11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9" name="Titelplatzhalter 1">
            <a:extLst>
              <a:ext uri="{FF2B5EF4-FFF2-40B4-BE49-F238E27FC236}">
                <a16:creationId xmlns="" xmlns:a16="http://schemas.microsoft.com/office/drawing/2014/main" id="{1A61C0F4-3099-4EC8-AC42-A44B1F314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5534" y="245121"/>
            <a:ext cx="11611505" cy="76203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/>
            </a:lvl1pPr>
          </a:lstStyle>
          <a:p>
            <a:r>
              <a:rPr lang="de-DE" dirty="0"/>
              <a:t>Hier steht ein Folientitel</a:t>
            </a:r>
          </a:p>
        </p:txBody>
      </p:sp>
      <p:sp>
        <p:nvSpPr>
          <p:cNvPr id="5" name="Bildplatzhalter 4">
            <a:extLst>
              <a:ext uri="{FF2B5EF4-FFF2-40B4-BE49-F238E27FC236}">
                <a16:creationId xmlns="" xmlns:a16="http://schemas.microsoft.com/office/drawing/2014/main" id="{F81EBE9E-4E18-44BA-BBED-EBB40DBDFCD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177778" y="1074739"/>
            <a:ext cx="5679263" cy="3240000"/>
          </a:xfrm>
          <a:solidFill>
            <a:schemeClr val="accent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 </a:t>
            </a:r>
          </a:p>
        </p:txBody>
      </p:sp>
      <p:sp>
        <p:nvSpPr>
          <p:cNvPr id="7" name="Fußzeilenplatzhalter 3">
            <a:extLst>
              <a:ext uri="{FF2B5EF4-FFF2-40B4-BE49-F238E27FC236}">
                <a16:creationId xmlns="" xmlns:a16="http://schemas.microsoft.com/office/drawing/2014/main" id="{6B8F02E1-355E-406E-960D-B4C90DF80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33600" y="6325200"/>
            <a:ext cx="8550000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>
              <a:defRPr sz="1000" cap="all" spc="71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Neues Corporate Design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561600" y="6325200"/>
            <a:ext cx="9720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marL="0" algn="l" defTabSz="914354" rtl="0" eaLnBrk="1" latinLnBrk="0" hangingPunct="1">
              <a:defRPr lang="en-US" sz="1000" kern="1200" cap="all" spc="71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3BA2274-A5DC-4F1F-9A41-9B3067320247}" type="datetime1">
              <a:rPr lang="de-DE">
                <a:solidFill>
                  <a:srgbClr val="FFFFFF"/>
                </a:solidFill>
              </a:rPr>
              <a:pPr>
                <a:defRPr/>
              </a:pPr>
              <a:t>26.05.2020</a:t>
            </a:fld>
            <a:r>
              <a:rPr lang="de-DE">
                <a:solidFill>
                  <a:srgbClr val="FFFFFF"/>
                </a:solidFill>
              </a:rPr>
              <a:t> |</a:t>
            </a:r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1093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9959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lage of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="" xmlns:a16="http://schemas.microsoft.com/office/drawing/2014/main" id="{19226777-96AE-4117-A2CE-520903139DE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34190" y="1074737"/>
            <a:ext cx="5673804" cy="3546128"/>
          </a:xfrm>
          <a:solidFill>
            <a:schemeClr val="accent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 </a:t>
            </a:r>
          </a:p>
        </p:txBody>
      </p:sp>
      <p:sp>
        <p:nvSpPr>
          <p:cNvPr id="5" name="Titelplatzhalter 1">
            <a:extLst>
              <a:ext uri="{FF2B5EF4-FFF2-40B4-BE49-F238E27FC236}">
                <a16:creationId xmlns="" xmlns:a16="http://schemas.microsoft.com/office/drawing/2014/main" id="{34BE5E75-2A8B-4AF1-B418-6F492CB660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5535" y="244004"/>
            <a:ext cx="11612279" cy="8307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/>
            </a:lvl1pPr>
          </a:lstStyle>
          <a:p>
            <a:r>
              <a:rPr lang="de-DE" dirty="0"/>
              <a:t>Hier steht ein Folientitel</a:t>
            </a:r>
          </a:p>
        </p:txBody>
      </p:sp>
      <p:sp>
        <p:nvSpPr>
          <p:cNvPr id="14" name="Inhaltsplatzhalter 13">
            <a:extLst>
              <a:ext uri="{FF2B5EF4-FFF2-40B4-BE49-F238E27FC236}">
                <a16:creationId xmlns="" xmlns:a16="http://schemas.microsoft.com/office/drawing/2014/main" id="{2CF47591-B214-4A99-BBC5-EE6ED0DFFEB8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34190" y="5009812"/>
            <a:ext cx="5405439" cy="625475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spcBef>
                <a:spcPts val="11"/>
              </a:spcBef>
              <a:buNone/>
              <a:defRPr sz="1800" spc="5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Hier steht eine ein- oder zweizeilige Erklärung zum obenstehenden Bild. </a:t>
            </a:r>
          </a:p>
        </p:txBody>
      </p:sp>
      <p:sp>
        <p:nvSpPr>
          <p:cNvPr id="13" name="Inhaltsplatzhalter 13">
            <a:extLst>
              <a:ext uri="{FF2B5EF4-FFF2-40B4-BE49-F238E27FC236}">
                <a16:creationId xmlns="" xmlns:a16="http://schemas.microsoft.com/office/drawing/2014/main" id="{02BE69E5-1362-4C6B-BA9C-EFED811989F8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44446" y="5009812"/>
            <a:ext cx="5371148" cy="625475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spcBef>
                <a:spcPts val="11"/>
              </a:spcBef>
              <a:buNone/>
              <a:defRPr sz="1800" spc="5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Hier steht eine ein- oder zweizeilige Erklärung zu den obenstehenden Bildern. </a:t>
            </a:r>
          </a:p>
        </p:txBody>
      </p:sp>
      <p:sp>
        <p:nvSpPr>
          <p:cNvPr id="16" name="Bildplatzhalter 7">
            <a:extLst>
              <a:ext uri="{FF2B5EF4-FFF2-40B4-BE49-F238E27FC236}">
                <a16:creationId xmlns="" xmlns:a16="http://schemas.microsoft.com/office/drawing/2014/main" id="{37C23CA5-B1FA-4512-87DF-C29CF2AD00F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244447" y="1074737"/>
            <a:ext cx="2670956" cy="1666875"/>
          </a:xfrm>
          <a:solidFill>
            <a:schemeClr val="accent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 </a:t>
            </a:r>
          </a:p>
        </p:txBody>
      </p:sp>
      <p:sp>
        <p:nvSpPr>
          <p:cNvPr id="12" name="Bildplatzhalter 7">
            <a:extLst>
              <a:ext uri="{FF2B5EF4-FFF2-40B4-BE49-F238E27FC236}">
                <a16:creationId xmlns="" xmlns:a16="http://schemas.microsoft.com/office/drawing/2014/main" id="{15763BB9-FD46-458B-96D6-E50CB418B41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244447" y="2953992"/>
            <a:ext cx="2670956" cy="1666875"/>
          </a:xfrm>
          <a:solidFill>
            <a:schemeClr val="accent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 </a:t>
            </a:r>
          </a:p>
        </p:txBody>
      </p:sp>
      <p:sp>
        <p:nvSpPr>
          <p:cNvPr id="22" name="Bildplatzhalter 7">
            <a:extLst>
              <a:ext uri="{FF2B5EF4-FFF2-40B4-BE49-F238E27FC236}">
                <a16:creationId xmlns="" xmlns:a16="http://schemas.microsoft.com/office/drawing/2014/main" id="{6934338E-C004-4BD5-B3B2-6B90E2EE9FF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9151855" y="1074737"/>
            <a:ext cx="2670956" cy="1666875"/>
          </a:xfrm>
          <a:solidFill>
            <a:schemeClr val="accent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 </a:t>
            </a:r>
          </a:p>
        </p:txBody>
      </p:sp>
      <p:sp>
        <p:nvSpPr>
          <p:cNvPr id="23" name="Bildplatzhalter 7">
            <a:extLst>
              <a:ext uri="{FF2B5EF4-FFF2-40B4-BE49-F238E27FC236}">
                <a16:creationId xmlns="" xmlns:a16="http://schemas.microsoft.com/office/drawing/2014/main" id="{FE17072D-1633-4E9D-B875-62923131261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9151855" y="2953992"/>
            <a:ext cx="2670956" cy="1666875"/>
          </a:xfrm>
          <a:solidFill>
            <a:schemeClr val="accent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 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561600" y="6325200"/>
            <a:ext cx="9720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marL="0" algn="l" defTabSz="914354" rtl="0" eaLnBrk="1" latinLnBrk="0" hangingPunct="1">
              <a:defRPr lang="en-US" sz="1000" kern="1200" cap="all" spc="71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54143BB-7D70-4231-AA16-FF5F735CB33C}" type="datetime1">
              <a:rPr lang="de-DE">
                <a:solidFill>
                  <a:srgbClr val="FFFFFF"/>
                </a:solidFill>
              </a:rPr>
              <a:pPr>
                <a:defRPr/>
              </a:pPr>
              <a:t>26.05.2020</a:t>
            </a:fld>
            <a:r>
              <a:rPr lang="de-DE">
                <a:solidFill>
                  <a:srgbClr val="FFFFFF"/>
                </a:solidFill>
              </a:rPr>
              <a:t> |</a:t>
            </a: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17" name="Fußzeilenplatzhalter 3">
            <a:extLst>
              <a:ext uri="{FF2B5EF4-FFF2-40B4-BE49-F238E27FC236}">
                <a16:creationId xmlns="" xmlns:a16="http://schemas.microsoft.com/office/drawing/2014/main" id="{6B8F02E1-355E-406E-960D-B4C90DF80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33600" y="6325200"/>
            <a:ext cx="8550000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>
              <a:defRPr sz="1000" cap="all" spc="71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Neues Corporate Design</a:t>
            </a:r>
            <a:endParaRPr 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00623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995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of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246062" y="1051025"/>
            <a:ext cx="11610975" cy="4875641"/>
          </a:xfrm>
        </p:spPr>
        <p:txBody>
          <a:bodyPr/>
          <a:lstStyle>
            <a:lvl1pPr marL="540000" indent="-540000">
              <a:lnSpc>
                <a:spcPct val="80000"/>
              </a:lnSpc>
              <a:spcBef>
                <a:spcPts val="0"/>
              </a:spcBef>
              <a:spcAft>
                <a:spcPts val="3400"/>
              </a:spcAft>
              <a:buSzPct val="100000"/>
              <a:buFont typeface="+mj-lt"/>
              <a:buAutoNum type="arabicPeriod"/>
              <a:defRPr b="0" cap="all" spc="200" baseline="0">
                <a:solidFill>
                  <a:schemeClr val="accent3"/>
                </a:solidFill>
                <a:latin typeface="+mj-lt"/>
              </a:defRPr>
            </a:lvl1pPr>
            <a:lvl2pPr marL="0" indent="0">
              <a:lnSpc>
                <a:spcPct val="6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None/>
              <a:tabLst>
                <a:tab pos="542925" algn="l"/>
              </a:tabLst>
              <a:defRPr spc="30" baseline="0">
                <a:solidFill>
                  <a:srgbClr val="7030A0"/>
                </a:solidFill>
              </a:defRPr>
            </a:lvl2pPr>
            <a:lvl3pPr marL="540000" indent="-5400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/>
              <a:defRPr spc="300">
                <a:solidFill>
                  <a:srgbClr val="7030A0"/>
                </a:solidFill>
                <a:latin typeface="+mn-lt"/>
              </a:defRPr>
            </a:lvl3pPr>
            <a:lvl4pPr marL="540000" indent="-5400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/>
              <a:defRPr spc="300">
                <a:solidFill>
                  <a:srgbClr val="7030A0"/>
                </a:solidFill>
                <a:latin typeface="+mn-lt"/>
              </a:defRPr>
            </a:lvl4pPr>
            <a:lvl5pPr marL="540000" indent="-5400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/>
              <a:defRPr spc="300">
                <a:solidFill>
                  <a:srgbClr val="7030A0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5" name="Titelplatzhalter 1"/>
          <p:cNvSpPr>
            <a:spLocks noGrp="1"/>
          </p:cNvSpPr>
          <p:nvPr>
            <p:ph type="title"/>
          </p:nvPr>
        </p:nvSpPr>
        <p:spPr>
          <a:xfrm>
            <a:off x="245532" y="245535"/>
            <a:ext cx="11611505" cy="80549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/>
          </p:nvPr>
        </p:nvSpPr>
        <p:spPr>
          <a:xfrm>
            <a:off x="0" y="1264180"/>
            <a:ext cx="11857038" cy="461962"/>
          </a:xfrm>
        </p:spPr>
        <p:txBody>
          <a:bodyPr lIns="874800"/>
          <a:lstStyle>
            <a:lvl1pPr marL="0" indent="0">
              <a:buNone/>
              <a:defRPr spc="3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3"/>
          </p:nvPr>
        </p:nvSpPr>
        <p:spPr>
          <a:xfrm>
            <a:off x="-1" y="2005972"/>
            <a:ext cx="11857038" cy="461962"/>
          </a:xfrm>
        </p:spPr>
        <p:txBody>
          <a:bodyPr lIns="874800"/>
          <a:lstStyle>
            <a:lvl1pPr marL="0" indent="0">
              <a:buNone/>
              <a:defRPr spc="3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Inhaltsplatzhalter 7"/>
          <p:cNvSpPr>
            <a:spLocks noGrp="1"/>
          </p:cNvSpPr>
          <p:nvPr>
            <p:ph sz="quarter" idx="14"/>
          </p:nvPr>
        </p:nvSpPr>
        <p:spPr>
          <a:xfrm>
            <a:off x="-2" y="2728173"/>
            <a:ext cx="11857038" cy="461962"/>
          </a:xfrm>
        </p:spPr>
        <p:txBody>
          <a:bodyPr lIns="874800"/>
          <a:lstStyle>
            <a:lvl1pPr marL="0" indent="0">
              <a:buNone/>
              <a:defRPr spc="3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Inhaltsplatzhalter 7"/>
          <p:cNvSpPr>
            <a:spLocks noGrp="1"/>
          </p:cNvSpPr>
          <p:nvPr>
            <p:ph sz="quarter" idx="15"/>
          </p:nvPr>
        </p:nvSpPr>
        <p:spPr>
          <a:xfrm>
            <a:off x="-3" y="4910490"/>
            <a:ext cx="11857038" cy="461962"/>
          </a:xfrm>
        </p:spPr>
        <p:txBody>
          <a:bodyPr lIns="874800"/>
          <a:lstStyle>
            <a:lvl1pPr marL="0" indent="0">
              <a:buNone/>
              <a:defRPr spc="3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Inhaltsplatzhalter 7"/>
          <p:cNvSpPr>
            <a:spLocks noGrp="1"/>
          </p:cNvSpPr>
          <p:nvPr>
            <p:ph sz="quarter" idx="16"/>
          </p:nvPr>
        </p:nvSpPr>
        <p:spPr>
          <a:xfrm>
            <a:off x="0" y="4183051"/>
            <a:ext cx="11857038" cy="461962"/>
          </a:xfrm>
        </p:spPr>
        <p:txBody>
          <a:bodyPr lIns="874800"/>
          <a:lstStyle>
            <a:lvl1pPr marL="0" indent="0">
              <a:buNone/>
              <a:defRPr spc="3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Inhaltsplatzhalter 7"/>
          <p:cNvSpPr>
            <a:spLocks noGrp="1"/>
          </p:cNvSpPr>
          <p:nvPr>
            <p:ph sz="quarter" idx="17"/>
          </p:nvPr>
        </p:nvSpPr>
        <p:spPr>
          <a:xfrm>
            <a:off x="0" y="3455612"/>
            <a:ext cx="11834178" cy="461962"/>
          </a:xfrm>
        </p:spPr>
        <p:txBody>
          <a:bodyPr lIns="874800"/>
          <a:lstStyle>
            <a:lvl1pPr marL="0" indent="0">
              <a:buNone/>
              <a:defRPr spc="3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Fußzeilenplatzhalt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Neues Corporate Design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DDEF9-9DB0-4460-82F8-767AB868FFEB}" type="datetime1">
              <a:rPr lang="de-DE"/>
              <a:pPr>
                <a:defRPr/>
              </a:pPr>
              <a:t>26.05.2020</a:t>
            </a:fld>
            <a:r>
              <a:rPr lang="de-DE"/>
              <a:t> </a:t>
            </a:r>
            <a:r>
              <a:rPr lang="de-DE" dirty="0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8043578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1">
            <a:extLst>
              <a:ext uri="{FF2B5EF4-FFF2-40B4-BE49-F238E27FC236}">
                <a16:creationId xmlns="" xmlns:a16="http://schemas.microsoft.com/office/drawing/2014/main" id="{34BE5E75-2A8B-4AF1-B418-6F492CB660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5535" y="244004"/>
            <a:ext cx="11612279" cy="8307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/>
            </a:lvl1pPr>
          </a:lstStyle>
          <a:p>
            <a:r>
              <a:rPr lang="de-DE" dirty="0"/>
              <a:t>Hier steht ein Folientitel</a:t>
            </a:r>
          </a:p>
        </p:txBody>
      </p:sp>
      <p:sp>
        <p:nvSpPr>
          <p:cNvPr id="13" name="Inhaltsplatzhalter 13">
            <a:extLst>
              <a:ext uri="{FF2B5EF4-FFF2-40B4-BE49-F238E27FC236}">
                <a16:creationId xmlns="" xmlns:a16="http://schemas.microsoft.com/office/drawing/2014/main" id="{02BE69E5-1362-4C6B-BA9C-EFED811989F8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44446" y="5009812"/>
            <a:ext cx="5371148" cy="625475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spcBef>
                <a:spcPts val="11"/>
              </a:spcBef>
              <a:buNone/>
              <a:defRPr sz="1800" spc="5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Hier steht eine ein- oder zweizeilige Erklärung zu den obenstehenden Bildern. </a:t>
            </a:r>
          </a:p>
        </p:txBody>
      </p:sp>
      <p:sp>
        <p:nvSpPr>
          <p:cNvPr id="16" name="Bildplatzhalter 7">
            <a:extLst>
              <a:ext uri="{FF2B5EF4-FFF2-40B4-BE49-F238E27FC236}">
                <a16:creationId xmlns="" xmlns:a16="http://schemas.microsoft.com/office/drawing/2014/main" id="{37C23CA5-B1FA-4512-87DF-C29CF2AD00F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244447" y="1074737"/>
            <a:ext cx="2670956" cy="1666875"/>
          </a:xfrm>
          <a:solidFill>
            <a:schemeClr val="accent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 </a:t>
            </a:r>
          </a:p>
        </p:txBody>
      </p:sp>
      <p:sp>
        <p:nvSpPr>
          <p:cNvPr id="12" name="Bildplatzhalter 7">
            <a:extLst>
              <a:ext uri="{FF2B5EF4-FFF2-40B4-BE49-F238E27FC236}">
                <a16:creationId xmlns="" xmlns:a16="http://schemas.microsoft.com/office/drawing/2014/main" id="{15763BB9-FD46-458B-96D6-E50CB418B41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244447" y="2953992"/>
            <a:ext cx="2670956" cy="1666875"/>
          </a:xfrm>
          <a:solidFill>
            <a:schemeClr val="accent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 </a:t>
            </a:r>
          </a:p>
        </p:txBody>
      </p:sp>
      <p:sp>
        <p:nvSpPr>
          <p:cNvPr id="22" name="Bildplatzhalter 7">
            <a:extLst>
              <a:ext uri="{FF2B5EF4-FFF2-40B4-BE49-F238E27FC236}">
                <a16:creationId xmlns="" xmlns:a16="http://schemas.microsoft.com/office/drawing/2014/main" id="{6934338E-C004-4BD5-B3B2-6B90E2EE9FF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9151855" y="1074737"/>
            <a:ext cx="2670956" cy="1666875"/>
          </a:xfrm>
          <a:solidFill>
            <a:schemeClr val="accent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 </a:t>
            </a:r>
          </a:p>
        </p:txBody>
      </p:sp>
      <p:sp>
        <p:nvSpPr>
          <p:cNvPr id="23" name="Bildplatzhalter 7">
            <a:extLst>
              <a:ext uri="{FF2B5EF4-FFF2-40B4-BE49-F238E27FC236}">
                <a16:creationId xmlns="" xmlns:a16="http://schemas.microsoft.com/office/drawing/2014/main" id="{FE17072D-1633-4E9D-B875-62923131261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9151855" y="2953992"/>
            <a:ext cx="2670956" cy="1666875"/>
          </a:xfrm>
          <a:solidFill>
            <a:schemeClr val="accent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 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561600" y="6325200"/>
            <a:ext cx="9720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marL="0" algn="l" defTabSz="914354" rtl="0" eaLnBrk="1" latinLnBrk="0" hangingPunct="1">
              <a:defRPr lang="en-US" sz="1000" kern="1200" cap="all" spc="71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074FDD9-3410-4EB7-864F-2F323DA8D44E}" type="datetime1">
              <a:rPr lang="de-DE">
                <a:solidFill>
                  <a:srgbClr val="FFFFFF"/>
                </a:solidFill>
              </a:rPr>
              <a:pPr>
                <a:defRPr/>
              </a:pPr>
              <a:t>26.05.2020</a:t>
            </a:fld>
            <a:r>
              <a:rPr lang="de-DE">
                <a:solidFill>
                  <a:srgbClr val="FFFFFF"/>
                </a:solidFill>
              </a:rPr>
              <a:t> |</a:t>
            </a: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17" name="Fußzeilenplatzhalter 3">
            <a:extLst>
              <a:ext uri="{FF2B5EF4-FFF2-40B4-BE49-F238E27FC236}">
                <a16:creationId xmlns="" xmlns:a16="http://schemas.microsoft.com/office/drawing/2014/main" id="{6B8F02E1-355E-406E-960D-B4C90DF80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33600" y="6325200"/>
            <a:ext cx="8550000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>
              <a:defRPr sz="1000" cap="all" spc="71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Neues Corporate Design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15" name="Textplatzhalter 15">
            <a:extLst>
              <a:ext uri="{FF2B5EF4-FFF2-40B4-BE49-F238E27FC236}">
                <a16:creationId xmlns="" xmlns:a16="http://schemas.microsoft.com/office/drawing/2014/main" id="{C8A70165-9840-4175-BC70-90085EE189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46066" y="1679634"/>
            <a:ext cx="5494337" cy="4236225"/>
          </a:xfrm>
        </p:spPr>
        <p:txBody>
          <a:bodyPr rIns="0"/>
          <a:lstStyle>
            <a:lvl1pPr>
              <a:lnSpc>
                <a:spcPct val="118000"/>
              </a:lnSpc>
              <a:spcBef>
                <a:spcPts val="11"/>
              </a:spcBef>
              <a:defRPr/>
            </a:lvl1pPr>
            <a:lvl2pPr>
              <a:lnSpc>
                <a:spcPct val="118000"/>
              </a:lnSpc>
              <a:spcBef>
                <a:spcPts val="11"/>
              </a:spcBef>
              <a:defRPr/>
            </a:lvl2pPr>
            <a:lvl3pPr>
              <a:lnSpc>
                <a:spcPct val="118000"/>
              </a:lnSpc>
              <a:spcBef>
                <a:spcPts val="11"/>
              </a:spcBef>
              <a:defRPr/>
            </a:lvl3pPr>
            <a:lvl4pPr>
              <a:lnSpc>
                <a:spcPct val="118000"/>
              </a:lnSpc>
              <a:spcBef>
                <a:spcPts val="11"/>
              </a:spcBef>
              <a:defRPr/>
            </a:lvl4pPr>
            <a:lvl5pPr>
              <a:lnSpc>
                <a:spcPct val="118000"/>
              </a:lnSpc>
              <a:spcBef>
                <a:spcPts val="11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18" name="Textplatzhalter 13">
            <a:extLst>
              <a:ext uri="{FF2B5EF4-FFF2-40B4-BE49-F238E27FC236}">
                <a16:creationId xmlns="" xmlns:a16="http://schemas.microsoft.com/office/drawing/2014/main" id="{8C6EA13B-4BFA-48B3-B6C3-39A046FD48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5532" y="1088628"/>
            <a:ext cx="5494336" cy="591005"/>
          </a:xfrm>
        </p:spPr>
        <p:txBody>
          <a:bodyPr lIns="90000"/>
          <a:lstStyle>
            <a:lvl1pPr marL="0" indent="0">
              <a:buNone/>
              <a:defRPr cap="all" spc="22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Hier steht ein THEMA:</a:t>
            </a:r>
          </a:p>
        </p:txBody>
      </p:sp>
    </p:spTree>
    <p:extLst>
      <p:ext uri="{BB962C8B-B14F-4D97-AF65-F5344CB8AC3E}">
        <p14:creationId xmlns:p14="http://schemas.microsoft.com/office/powerpoint/2010/main" val="26089637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9959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ictures with Caption without Sub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1">
            <a:extLst>
              <a:ext uri="{FF2B5EF4-FFF2-40B4-BE49-F238E27FC236}">
                <a16:creationId xmlns="" xmlns:a16="http://schemas.microsoft.com/office/drawing/2014/main" id="{34BE5E75-2A8B-4AF1-B418-6F492CB660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5535" y="244004"/>
            <a:ext cx="11612279" cy="8307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/>
            </a:lvl1pPr>
          </a:lstStyle>
          <a:p>
            <a:r>
              <a:rPr lang="de-DE" dirty="0"/>
              <a:t>Hier steht ein Folientitel</a:t>
            </a:r>
          </a:p>
        </p:txBody>
      </p:sp>
      <p:sp>
        <p:nvSpPr>
          <p:cNvPr id="13" name="Inhaltsplatzhalter 13">
            <a:extLst>
              <a:ext uri="{FF2B5EF4-FFF2-40B4-BE49-F238E27FC236}">
                <a16:creationId xmlns="" xmlns:a16="http://schemas.microsoft.com/office/drawing/2014/main" id="{02BE69E5-1362-4C6B-BA9C-EFED811989F8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44446" y="5009812"/>
            <a:ext cx="5371148" cy="625475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spcBef>
                <a:spcPts val="11"/>
              </a:spcBef>
              <a:buNone/>
              <a:defRPr sz="1800" spc="5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Hier steht eine ein- oder zweizeilige Erklärung zu den obenstehenden Bildern. </a:t>
            </a:r>
          </a:p>
        </p:txBody>
      </p:sp>
      <p:sp>
        <p:nvSpPr>
          <p:cNvPr id="16" name="Bildplatzhalter 7">
            <a:extLst>
              <a:ext uri="{FF2B5EF4-FFF2-40B4-BE49-F238E27FC236}">
                <a16:creationId xmlns="" xmlns:a16="http://schemas.microsoft.com/office/drawing/2014/main" id="{37C23CA5-B1FA-4512-87DF-C29CF2AD00F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244447" y="1082901"/>
            <a:ext cx="2670956" cy="1666875"/>
          </a:xfrm>
          <a:solidFill>
            <a:schemeClr val="accent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 </a:t>
            </a:r>
          </a:p>
        </p:txBody>
      </p:sp>
      <p:sp>
        <p:nvSpPr>
          <p:cNvPr id="12" name="Bildplatzhalter 7">
            <a:extLst>
              <a:ext uri="{FF2B5EF4-FFF2-40B4-BE49-F238E27FC236}">
                <a16:creationId xmlns="" xmlns:a16="http://schemas.microsoft.com/office/drawing/2014/main" id="{15763BB9-FD46-458B-96D6-E50CB418B41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244447" y="2953992"/>
            <a:ext cx="2670956" cy="1666875"/>
          </a:xfrm>
          <a:solidFill>
            <a:schemeClr val="accent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 </a:t>
            </a:r>
          </a:p>
        </p:txBody>
      </p:sp>
      <p:sp>
        <p:nvSpPr>
          <p:cNvPr id="22" name="Bildplatzhalter 7">
            <a:extLst>
              <a:ext uri="{FF2B5EF4-FFF2-40B4-BE49-F238E27FC236}">
                <a16:creationId xmlns="" xmlns:a16="http://schemas.microsoft.com/office/drawing/2014/main" id="{6934338E-C004-4BD5-B3B2-6B90E2EE9FF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9151855" y="1082901"/>
            <a:ext cx="2670956" cy="1666875"/>
          </a:xfrm>
          <a:solidFill>
            <a:schemeClr val="accent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 </a:t>
            </a:r>
          </a:p>
        </p:txBody>
      </p:sp>
      <p:sp>
        <p:nvSpPr>
          <p:cNvPr id="23" name="Bildplatzhalter 7">
            <a:extLst>
              <a:ext uri="{FF2B5EF4-FFF2-40B4-BE49-F238E27FC236}">
                <a16:creationId xmlns="" xmlns:a16="http://schemas.microsoft.com/office/drawing/2014/main" id="{FE17072D-1633-4E9D-B875-62923131261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9151855" y="2953992"/>
            <a:ext cx="2670956" cy="1666875"/>
          </a:xfrm>
          <a:solidFill>
            <a:schemeClr val="accent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 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561600" y="6325200"/>
            <a:ext cx="9720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marL="0" algn="l" defTabSz="914354" rtl="0" eaLnBrk="1" latinLnBrk="0" hangingPunct="1">
              <a:defRPr lang="en-US" sz="1000" kern="1200" cap="all" spc="71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995CB7B-C76D-4F49-A95D-34855C888685}" type="datetime1">
              <a:rPr lang="de-DE">
                <a:solidFill>
                  <a:srgbClr val="FFFFFF"/>
                </a:solidFill>
              </a:rPr>
              <a:pPr>
                <a:defRPr/>
              </a:pPr>
              <a:t>26.05.2020</a:t>
            </a:fld>
            <a:r>
              <a:rPr lang="de-DE">
                <a:solidFill>
                  <a:srgbClr val="FFFFFF"/>
                </a:solidFill>
              </a:rPr>
              <a:t> |</a:t>
            </a: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17" name="Fußzeilenplatzhalter 3">
            <a:extLst>
              <a:ext uri="{FF2B5EF4-FFF2-40B4-BE49-F238E27FC236}">
                <a16:creationId xmlns="" xmlns:a16="http://schemas.microsoft.com/office/drawing/2014/main" id="{6B8F02E1-355E-406E-960D-B4C90DF80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33600" y="6325200"/>
            <a:ext cx="8550000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>
              <a:defRPr sz="1000" cap="all" spc="71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Neues Corporate Design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15" name="Textplatzhalter 15">
            <a:extLst>
              <a:ext uri="{FF2B5EF4-FFF2-40B4-BE49-F238E27FC236}">
                <a16:creationId xmlns="" xmlns:a16="http://schemas.microsoft.com/office/drawing/2014/main" id="{C8A70165-9840-4175-BC70-90085EE189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46066" y="1094013"/>
            <a:ext cx="5494337" cy="4821843"/>
          </a:xfrm>
        </p:spPr>
        <p:txBody>
          <a:bodyPr rIns="0"/>
          <a:lstStyle>
            <a:lvl1pPr>
              <a:lnSpc>
                <a:spcPct val="118000"/>
              </a:lnSpc>
              <a:spcBef>
                <a:spcPts val="11"/>
              </a:spcBef>
              <a:defRPr/>
            </a:lvl1pPr>
            <a:lvl2pPr>
              <a:lnSpc>
                <a:spcPct val="118000"/>
              </a:lnSpc>
              <a:spcBef>
                <a:spcPts val="11"/>
              </a:spcBef>
              <a:defRPr/>
            </a:lvl2pPr>
            <a:lvl3pPr>
              <a:lnSpc>
                <a:spcPct val="118000"/>
              </a:lnSpc>
              <a:spcBef>
                <a:spcPts val="11"/>
              </a:spcBef>
              <a:defRPr/>
            </a:lvl3pPr>
            <a:lvl4pPr>
              <a:lnSpc>
                <a:spcPct val="118000"/>
              </a:lnSpc>
              <a:spcBef>
                <a:spcPts val="11"/>
              </a:spcBef>
              <a:defRPr/>
            </a:lvl4pPr>
            <a:lvl5pPr>
              <a:lnSpc>
                <a:spcPct val="118000"/>
              </a:lnSpc>
              <a:spcBef>
                <a:spcPts val="11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97653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9959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-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2">
            <a:extLst>
              <a:ext uri="{FF2B5EF4-FFF2-40B4-BE49-F238E27FC236}">
                <a16:creationId xmlns="" xmlns:a16="http://schemas.microsoft.com/office/drawing/2014/main" id="{2E9CADFC-211B-47DC-8B42-18C0821A7F8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71451" y="157345"/>
            <a:ext cx="11849100" cy="5765711"/>
          </a:xfrm>
          <a:solidFill>
            <a:schemeClr val="accent2"/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 dirty="0"/>
              <a:t> </a:t>
            </a:r>
          </a:p>
        </p:txBody>
      </p:sp>
      <p:sp>
        <p:nvSpPr>
          <p:cNvPr id="10" name="Titelplatzhalter 1">
            <a:extLst>
              <a:ext uri="{FF2B5EF4-FFF2-40B4-BE49-F238E27FC236}">
                <a16:creationId xmlns="" xmlns:a16="http://schemas.microsoft.com/office/drawing/2014/main" id="{F8B2A392-AB28-4598-84BC-752767877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5534" y="244846"/>
            <a:ext cx="11611505" cy="8298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de-DE" dirty="0"/>
              <a:t>Hier steht ein Folientitel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561600" y="6325200"/>
            <a:ext cx="9720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marL="0" algn="l" defTabSz="914354" rtl="0" eaLnBrk="1" latinLnBrk="0" hangingPunct="1">
              <a:defRPr lang="en-US" sz="1000" kern="1200" cap="all" spc="71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6404E21-2963-433D-B919-73318E5A5A57}" type="datetime1">
              <a:rPr lang="de-DE">
                <a:solidFill>
                  <a:srgbClr val="FFFFFF"/>
                </a:solidFill>
              </a:rPr>
              <a:pPr>
                <a:defRPr/>
              </a:pPr>
              <a:t>26.05.2020</a:t>
            </a:fld>
            <a:r>
              <a:rPr lang="de-DE">
                <a:solidFill>
                  <a:srgbClr val="FFFFFF"/>
                </a:solidFill>
              </a:rPr>
              <a:t> |</a:t>
            </a: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6" name="Fußzeilenplatzhalter 3">
            <a:extLst>
              <a:ext uri="{FF2B5EF4-FFF2-40B4-BE49-F238E27FC236}">
                <a16:creationId xmlns="" xmlns:a16="http://schemas.microsoft.com/office/drawing/2014/main" id="{6B8F02E1-355E-406E-960D-B4C90DF80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33600" y="6325200"/>
            <a:ext cx="8550000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>
              <a:defRPr sz="1000" cap="all" spc="71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Neues Corporate Design</a:t>
            </a:r>
            <a:endParaRPr 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7113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Diagrams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5199A248-9436-482A-870C-43BA6A6879E4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34964" y="1632441"/>
            <a:ext cx="5650339" cy="4182763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 </a:t>
            </a:r>
          </a:p>
        </p:txBody>
      </p:sp>
      <p:sp>
        <p:nvSpPr>
          <p:cNvPr id="9" name="Titelplatzhalter 1">
            <a:extLst>
              <a:ext uri="{FF2B5EF4-FFF2-40B4-BE49-F238E27FC236}">
                <a16:creationId xmlns="" xmlns:a16="http://schemas.microsoft.com/office/drawing/2014/main" id="{1A61C0F4-3099-4EC8-AC42-A44B1F314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5534" y="241749"/>
            <a:ext cx="11611505" cy="7564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/>
            </a:lvl1pPr>
          </a:lstStyle>
          <a:p>
            <a:r>
              <a:rPr lang="de-DE" dirty="0"/>
              <a:t>Hier steht ein Folientitel</a:t>
            </a:r>
          </a:p>
        </p:txBody>
      </p:sp>
      <p:sp>
        <p:nvSpPr>
          <p:cNvPr id="15" name="Textplatzhalter 13">
            <a:extLst>
              <a:ext uri="{FF2B5EF4-FFF2-40B4-BE49-F238E27FC236}">
                <a16:creationId xmlns="" xmlns:a16="http://schemas.microsoft.com/office/drawing/2014/main" id="{2188E121-C2C7-4481-B8A6-8457B1CA536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5534" y="1006652"/>
            <a:ext cx="5494337" cy="617293"/>
          </a:xfrm>
        </p:spPr>
        <p:txBody>
          <a:bodyPr lIns="90000"/>
          <a:lstStyle>
            <a:lvl1pPr marL="0" indent="0">
              <a:buNone/>
              <a:defRPr cap="all" spc="22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HIER STEHT EIN THEMA:</a:t>
            </a:r>
          </a:p>
        </p:txBody>
      </p:sp>
      <p:sp>
        <p:nvSpPr>
          <p:cNvPr id="17" name="Textplatzhalter 13">
            <a:extLst>
              <a:ext uri="{FF2B5EF4-FFF2-40B4-BE49-F238E27FC236}">
                <a16:creationId xmlns="" xmlns:a16="http://schemas.microsoft.com/office/drawing/2014/main" id="{DEBBA8F7-FF4B-4027-A5B1-4114A3EB5A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2" y="998152"/>
            <a:ext cx="5508625" cy="625792"/>
          </a:xfrm>
        </p:spPr>
        <p:txBody>
          <a:bodyPr lIns="90000"/>
          <a:lstStyle>
            <a:lvl1pPr marL="0" indent="0">
              <a:buNone/>
              <a:defRPr cap="all" spc="22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HIER STEHT EIN THEMA:</a:t>
            </a:r>
          </a:p>
        </p:txBody>
      </p:sp>
      <p:sp>
        <p:nvSpPr>
          <p:cNvPr id="8" name="Inhaltsplatzhalter 2">
            <a:extLst>
              <a:ext uri="{FF2B5EF4-FFF2-40B4-BE49-F238E27FC236}">
                <a16:creationId xmlns="" xmlns:a16="http://schemas.microsoft.com/office/drawing/2014/main" id="{49414F49-1D5F-4797-B4EA-7C92E003C1EF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06701" y="1632441"/>
            <a:ext cx="5650339" cy="41827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 </a:t>
            </a:r>
          </a:p>
        </p:txBody>
      </p:sp>
      <p:sp>
        <p:nvSpPr>
          <p:cNvPr id="10" name="Fußzeilenplatzhalter 3">
            <a:extLst>
              <a:ext uri="{FF2B5EF4-FFF2-40B4-BE49-F238E27FC236}">
                <a16:creationId xmlns="" xmlns:a16="http://schemas.microsoft.com/office/drawing/2014/main" id="{6B8F02E1-355E-406E-960D-B4C90DF80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33600" y="6325200"/>
            <a:ext cx="8550000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>
              <a:defRPr sz="1000" cap="all" spc="71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Neues Corporate Design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561600" y="6325200"/>
            <a:ext cx="9720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marL="0" algn="l" defTabSz="914354" rtl="0" eaLnBrk="1" latinLnBrk="0" hangingPunct="1">
              <a:defRPr lang="en-US" sz="1000" kern="1200" cap="all" spc="71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721992C-70EA-42F6-B568-62E837A2AD64}" type="datetime1">
              <a:rPr lang="de-DE">
                <a:solidFill>
                  <a:srgbClr val="FFFFFF"/>
                </a:solidFill>
              </a:rPr>
              <a:pPr>
                <a:defRPr/>
              </a:pPr>
              <a:t>26.05.2020</a:t>
            </a:fld>
            <a:r>
              <a:rPr lang="de-DE">
                <a:solidFill>
                  <a:srgbClr val="FFFFFF"/>
                </a:solidFill>
              </a:rPr>
              <a:t> |</a:t>
            </a:r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64926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1065">
          <p15:clr>
            <a:srgbClr val="FBAE40"/>
          </p15:clr>
        </p15:guide>
        <p15:guide id="4294967295" pos="28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grams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platzhalter 1">
            <a:extLst>
              <a:ext uri="{FF2B5EF4-FFF2-40B4-BE49-F238E27FC236}">
                <a16:creationId xmlns="" xmlns:a16="http://schemas.microsoft.com/office/drawing/2014/main" id="{F8B2A392-AB28-4598-84BC-752767877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5534" y="244240"/>
            <a:ext cx="11611505" cy="7643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/>
            </a:lvl1pPr>
          </a:lstStyle>
          <a:p>
            <a:r>
              <a:rPr lang="de-DE" dirty="0"/>
              <a:t>Hier steht ein Folientitel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="" xmlns:a16="http://schemas.microsoft.com/office/drawing/2014/main" id="{86A152E5-5334-4C91-8772-448AB1F7A219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34964" y="1008638"/>
            <a:ext cx="11522075" cy="4833364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de-DE" dirty="0"/>
              <a:t> </a:t>
            </a:r>
          </a:p>
        </p:txBody>
      </p:sp>
      <p:sp>
        <p:nvSpPr>
          <p:cNvPr id="6" name="Fußzeilenplatzhalter 3">
            <a:extLst>
              <a:ext uri="{FF2B5EF4-FFF2-40B4-BE49-F238E27FC236}">
                <a16:creationId xmlns="" xmlns:a16="http://schemas.microsoft.com/office/drawing/2014/main" id="{6B8F02E1-355E-406E-960D-B4C90DF80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33600" y="6325200"/>
            <a:ext cx="8550000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>
              <a:defRPr sz="1000" cap="all" spc="71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Neues Corporate Design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561600" y="6325200"/>
            <a:ext cx="9720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marL="0" algn="l" defTabSz="914354" rtl="0" eaLnBrk="1" latinLnBrk="0" hangingPunct="1">
              <a:defRPr lang="en-US" sz="1000" kern="1200" cap="all" spc="71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058BFE0-7DCE-4C3E-A4A9-76FF34F9CC7F}" type="datetime1">
              <a:rPr lang="de-DE">
                <a:solidFill>
                  <a:srgbClr val="FFFFFF"/>
                </a:solidFill>
              </a:rPr>
              <a:pPr>
                <a:defRPr/>
              </a:pPr>
              <a:t>26.05.2020</a:t>
            </a:fld>
            <a:r>
              <a:rPr lang="de-DE">
                <a:solidFill>
                  <a:srgbClr val="FFFFFF"/>
                </a:solidFill>
              </a:rPr>
              <a:t> |</a:t>
            </a:r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8293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28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 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="" xmlns:a16="http://schemas.microsoft.com/office/drawing/2014/main" id="{CB25AD30-302B-4840-B750-9C6A161D92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876" y="8241"/>
            <a:ext cx="12198875" cy="6704979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="" xmlns:a16="http://schemas.microsoft.com/office/drawing/2014/main" id="{A43654C1-A3A7-414A-ADD6-B644AC0032A5}"/>
              </a:ext>
            </a:extLst>
          </p:cNvPr>
          <p:cNvSpPr txBox="1"/>
          <p:nvPr/>
        </p:nvSpPr>
        <p:spPr>
          <a:xfrm>
            <a:off x="3211249" y="4904087"/>
            <a:ext cx="576262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4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900" cap="all" spc="180" dirty="0">
                <a:solidFill>
                  <a:srgbClr val="006470"/>
                </a:solidFill>
                <a:latin typeface="Franklin Gothic Demi"/>
              </a:rPr>
              <a:t>VIELEN DANK FÜR IHRE AUFMERKSAMKEIT</a:t>
            </a:r>
          </a:p>
        </p:txBody>
      </p:sp>
      <p:pic>
        <p:nvPicPr>
          <p:cNvPr id="6" name="Bild 19">
            <a:extLst>
              <a:ext uri="{FF2B5EF4-FFF2-40B4-BE49-F238E27FC236}">
                <a16:creationId xmlns="" xmlns:a16="http://schemas.microsoft.com/office/drawing/2014/main" id="{4A19539F-E4DB-4A47-9644-7127489209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842" y="1504940"/>
            <a:ext cx="5413495" cy="2254017"/>
          </a:xfrm>
          <a:prstGeom prst="rect">
            <a:avLst/>
          </a:prstGeom>
        </p:spPr>
      </p:pic>
      <p:sp>
        <p:nvSpPr>
          <p:cNvPr id="4" name="Textplatzhalter 3"/>
          <p:cNvSpPr>
            <a:spLocks noGrp="1"/>
          </p:cNvSpPr>
          <p:nvPr>
            <p:ph type="body" sz="quarter" idx="11" hasCustomPrompt="1"/>
          </p:nvPr>
        </p:nvSpPr>
        <p:spPr>
          <a:xfrm>
            <a:off x="806451" y="6357600"/>
            <a:ext cx="10573200" cy="237600"/>
          </a:xfrm>
        </p:spPr>
        <p:txBody>
          <a:bodyPr lIns="0" anchor="ctr" anchorCtr="0"/>
          <a:lstStyle>
            <a:lvl1pPr marL="0" indent="0" algn="ctr">
              <a:buFont typeface="Arial" panose="020B0604020202020204" pitchFamily="34" charset="0"/>
              <a:buNone/>
              <a:defRPr sz="951" cap="all" spc="91" baseline="0">
                <a:solidFill>
                  <a:schemeClr val="accent3"/>
                </a:solidFill>
              </a:defRPr>
            </a:lvl1pPr>
            <a:lvl2pPr marL="479401" indent="0">
              <a:buNone/>
              <a:defRPr sz="951" cap="all" baseline="0">
                <a:solidFill>
                  <a:schemeClr val="accent3"/>
                </a:solidFill>
              </a:defRPr>
            </a:lvl2pPr>
            <a:lvl3pPr marL="931815" indent="0">
              <a:buNone/>
              <a:defRPr sz="951" cap="all" baseline="0">
                <a:solidFill>
                  <a:schemeClr val="accent3"/>
                </a:solidFill>
              </a:defRPr>
            </a:lvl3pPr>
            <a:lvl4pPr marL="1382644" indent="0">
              <a:buNone/>
              <a:defRPr sz="951" cap="all" baseline="0">
                <a:solidFill>
                  <a:schemeClr val="accent3"/>
                </a:solidFill>
              </a:defRPr>
            </a:lvl4pPr>
            <a:lvl5pPr marL="1823948" indent="0">
              <a:buNone/>
              <a:defRPr sz="951" cap="all" baseline="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Marquardt GmbH, Schloss-</a:t>
            </a:r>
            <a:r>
              <a:rPr lang="de-DE" dirty="0" err="1" smtClean="0"/>
              <a:t>Strasse</a:t>
            </a:r>
            <a:r>
              <a:rPr lang="de-DE" dirty="0" smtClean="0"/>
              <a:t> 16, 78604 Rietheim-Weilheim, Deutschland, Tel + 49 74 24 99 0, www.marquardt.com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07610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 e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="" xmlns:a16="http://schemas.microsoft.com/office/drawing/2014/main" id="{CB25AD30-302B-4840-B750-9C6A161D92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876" y="8241"/>
            <a:ext cx="12198875" cy="6704979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="" xmlns:a16="http://schemas.microsoft.com/office/drawing/2014/main" id="{A43654C1-A3A7-414A-ADD6-B644AC0032A5}"/>
              </a:ext>
            </a:extLst>
          </p:cNvPr>
          <p:cNvSpPr txBox="1"/>
          <p:nvPr/>
        </p:nvSpPr>
        <p:spPr>
          <a:xfrm>
            <a:off x="3211249" y="4904087"/>
            <a:ext cx="576262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4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900" cap="all" spc="180" dirty="0" err="1" smtClean="0">
                <a:solidFill>
                  <a:srgbClr val="006470"/>
                </a:solidFill>
                <a:latin typeface="Franklin Gothic Demi"/>
              </a:rPr>
              <a:t>Thank</a:t>
            </a:r>
            <a:r>
              <a:rPr lang="de-DE" sz="1900" cap="all" spc="180" dirty="0" smtClean="0">
                <a:solidFill>
                  <a:srgbClr val="006470"/>
                </a:solidFill>
                <a:latin typeface="Franklin Gothic Demi"/>
              </a:rPr>
              <a:t> </a:t>
            </a:r>
            <a:r>
              <a:rPr lang="de-DE" sz="1900" cap="all" spc="180" dirty="0" err="1" smtClean="0">
                <a:solidFill>
                  <a:srgbClr val="006470"/>
                </a:solidFill>
                <a:latin typeface="Franklin Gothic Demi"/>
              </a:rPr>
              <a:t>you</a:t>
            </a:r>
            <a:r>
              <a:rPr lang="de-DE" sz="1900" cap="all" spc="180" dirty="0" smtClean="0">
                <a:solidFill>
                  <a:srgbClr val="006470"/>
                </a:solidFill>
                <a:latin typeface="Franklin Gothic Demi"/>
              </a:rPr>
              <a:t> </a:t>
            </a:r>
            <a:r>
              <a:rPr lang="de-DE" sz="1900" cap="all" spc="180" dirty="0" err="1" smtClean="0">
                <a:solidFill>
                  <a:srgbClr val="006470"/>
                </a:solidFill>
                <a:latin typeface="Franklin Gothic Demi"/>
              </a:rPr>
              <a:t>for</a:t>
            </a:r>
            <a:r>
              <a:rPr lang="de-DE" sz="1900" cap="all" spc="180" dirty="0" smtClean="0">
                <a:solidFill>
                  <a:srgbClr val="006470"/>
                </a:solidFill>
                <a:latin typeface="Franklin Gothic Demi"/>
              </a:rPr>
              <a:t> </a:t>
            </a:r>
            <a:r>
              <a:rPr lang="de-DE" sz="1900" cap="all" spc="180" dirty="0" err="1" smtClean="0">
                <a:solidFill>
                  <a:srgbClr val="006470"/>
                </a:solidFill>
                <a:latin typeface="Franklin Gothic Demi"/>
              </a:rPr>
              <a:t>your</a:t>
            </a:r>
            <a:r>
              <a:rPr lang="de-DE" sz="1900" cap="all" spc="180" dirty="0" smtClean="0">
                <a:solidFill>
                  <a:srgbClr val="006470"/>
                </a:solidFill>
                <a:latin typeface="Franklin Gothic Demi"/>
              </a:rPr>
              <a:t> </a:t>
            </a:r>
            <a:r>
              <a:rPr lang="de-DE" sz="1900" cap="all" spc="180" dirty="0" err="1" smtClean="0">
                <a:solidFill>
                  <a:srgbClr val="006470"/>
                </a:solidFill>
                <a:latin typeface="Franklin Gothic Demi"/>
              </a:rPr>
              <a:t>attention</a:t>
            </a:r>
            <a:endParaRPr lang="de-DE" sz="1900" cap="all" spc="180" dirty="0">
              <a:solidFill>
                <a:srgbClr val="006470"/>
              </a:solidFill>
              <a:latin typeface="Franklin Gothic Demi"/>
            </a:endParaRPr>
          </a:p>
        </p:txBody>
      </p:sp>
      <p:pic>
        <p:nvPicPr>
          <p:cNvPr id="6" name="Bild 19">
            <a:extLst>
              <a:ext uri="{FF2B5EF4-FFF2-40B4-BE49-F238E27FC236}">
                <a16:creationId xmlns="" xmlns:a16="http://schemas.microsoft.com/office/drawing/2014/main" id="{4A19539F-E4DB-4A47-9644-7127489209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842" y="1504940"/>
            <a:ext cx="5413495" cy="2254017"/>
          </a:xfrm>
          <a:prstGeom prst="rect">
            <a:avLst/>
          </a:prstGeom>
        </p:spPr>
      </p:pic>
      <p:sp>
        <p:nvSpPr>
          <p:cNvPr id="4" name="Textplatzhalter 3"/>
          <p:cNvSpPr>
            <a:spLocks noGrp="1"/>
          </p:cNvSpPr>
          <p:nvPr>
            <p:ph type="body" sz="quarter" idx="11" hasCustomPrompt="1"/>
          </p:nvPr>
        </p:nvSpPr>
        <p:spPr>
          <a:xfrm>
            <a:off x="806451" y="6357600"/>
            <a:ext cx="10573200" cy="237600"/>
          </a:xfrm>
        </p:spPr>
        <p:txBody>
          <a:bodyPr lIns="0" anchor="ctr" anchorCtr="0"/>
          <a:lstStyle>
            <a:lvl1pPr marL="0" indent="0" algn="ctr">
              <a:buFont typeface="Arial" panose="020B0604020202020204" pitchFamily="34" charset="0"/>
              <a:buNone/>
              <a:defRPr sz="951" cap="all" spc="91" baseline="0">
                <a:solidFill>
                  <a:schemeClr val="accent3"/>
                </a:solidFill>
              </a:defRPr>
            </a:lvl1pPr>
            <a:lvl2pPr marL="479401" indent="0">
              <a:buNone/>
              <a:defRPr sz="951" cap="all" baseline="0">
                <a:solidFill>
                  <a:schemeClr val="accent3"/>
                </a:solidFill>
              </a:defRPr>
            </a:lvl2pPr>
            <a:lvl3pPr marL="931815" indent="0">
              <a:buNone/>
              <a:defRPr sz="951" cap="all" baseline="0">
                <a:solidFill>
                  <a:schemeClr val="accent3"/>
                </a:solidFill>
              </a:defRPr>
            </a:lvl3pPr>
            <a:lvl4pPr marL="1382644" indent="0">
              <a:buNone/>
              <a:defRPr sz="951" cap="all" baseline="0">
                <a:solidFill>
                  <a:schemeClr val="accent3"/>
                </a:solidFill>
              </a:defRPr>
            </a:lvl4pPr>
            <a:lvl5pPr marL="1823948" indent="0">
              <a:buNone/>
              <a:defRPr sz="951" cap="all" baseline="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Marquardt GmbH, Schloss-</a:t>
            </a:r>
            <a:r>
              <a:rPr lang="de-DE" dirty="0" err="1" smtClean="0"/>
              <a:t>Strasse</a:t>
            </a:r>
            <a:r>
              <a:rPr lang="de-DE" dirty="0" smtClean="0"/>
              <a:t> 16, 78604 Rietheim-Weilheim, Germany, Phone + 49 74 24 99 0, www.marquardt.com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70676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808002"/>
            <a:ext cx="10363200" cy="1470025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3733" b="1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4293096"/>
            <a:ext cx="8534400" cy="1345704"/>
          </a:xfrm>
        </p:spPr>
        <p:txBody>
          <a:bodyPr>
            <a:normAutofit/>
          </a:bodyPr>
          <a:lstStyle>
            <a:lvl1pPr marL="0" indent="0" algn="ctr">
              <a:buNone/>
              <a:defRPr sz="2133">
                <a:solidFill>
                  <a:srgbClr val="5C5A50"/>
                </a:solidFill>
              </a:defRPr>
            </a:lvl1pPr>
            <a:lvl2pPr marL="609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6CF4512B-C611-449D-848C-5825F1A8A1DC}" type="datetime3">
              <a:rPr lang="de-DE" smtClean="0">
                <a:solidFill>
                  <a:srgbClr val="FFFFFF"/>
                </a:solidFill>
              </a:rPr>
              <a:pPr/>
              <a:t>26/05/20</a:t>
            </a:fld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4565" y="6534000"/>
            <a:ext cx="10560000" cy="144000"/>
          </a:xfrm>
        </p:spPr>
        <p:txBody>
          <a:bodyPr/>
          <a:lstStyle/>
          <a:p>
            <a:r>
              <a:rPr lang="de-DE" dirty="0" smtClean="0">
                <a:solidFill>
                  <a:srgbClr val="FFFFFF"/>
                </a:solidFill>
              </a:rPr>
              <a:t>Marquardt</a:t>
            </a: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1664000" y="6534000"/>
            <a:ext cx="192000" cy="144000"/>
          </a:xfrm>
          <a:prstGeom prst="rect">
            <a:avLst/>
          </a:prstGeom>
        </p:spPr>
        <p:txBody>
          <a:bodyPr/>
          <a:lstStyle/>
          <a:p>
            <a:pPr defTabSz="1219140" eaLnBrk="1" fontAlgn="auto" hangingPunct="1">
              <a:spcBef>
                <a:spcPts val="0"/>
              </a:spcBef>
              <a:spcAft>
                <a:spcPts val="0"/>
              </a:spcAft>
            </a:pPr>
            <a:fld id="{037A01F7-34A3-4909-B837-5EB5647BF481}" type="slidenum">
              <a:rPr lang="de-DE" smtClean="0">
                <a:solidFill>
                  <a:srgbClr val="000000"/>
                </a:solidFill>
                <a:latin typeface="Franklin Gothic Book"/>
              </a:rPr>
              <a:pPr defTabSz="121914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de-D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828000"/>
            <a:ext cx="11472000" cy="2160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FontTx/>
              <a:buNone/>
              <a:defRPr sz="1333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err="1" smtClean="0"/>
              <a:t>Overline</a:t>
            </a:r>
            <a:r>
              <a:rPr lang="de-DE" dirty="0" smtClean="0"/>
              <a:t>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809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0944000" y="6534000"/>
            <a:ext cx="720000" cy="144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B884BF4-0833-4AE8-BA56-30E7DF7BE014}" type="datetime3">
              <a:rPr lang="de-DE" smtClean="0">
                <a:solidFill>
                  <a:srgbClr val="FFFFFF"/>
                </a:solidFill>
              </a:rPr>
              <a:pPr/>
              <a:t>26/05/20</a:t>
            </a:fld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4565" y="6534000"/>
            <a:ext cx="10560000" cy="144000"/>
          </a:xfrm>
          <a:prstGeom prst="rect">
            <a:avLst/>
          </a:prstGeom>
        </p:spPr>
        <p:txBody>
          <a:bodyPr/>
          <a:lstStyle/>
          <a:p>
            <a:r>
              <a:rPr lang="de-DE" smtClean="0">
                <a:solidFill>
                  <a:srgbClr val="FFFFFF"/>
                </a:solidFill>
              </a:rPr>
              <a:t>Marquardt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1664000" y="6534000"/>
            <a:ext cx="192000" cy="144000"/>
          </a:xfrm>
          <a:prstGeom prst="rect">
            <a:avLst/>
          </a:prstGeom>
        </p:spPr>
        <p:txBody>
          <a:bodyPr/>
          <a:lstStyle/>
          <a:p>
            <a:pPr defTabSz="1219140" eaLnBrk="1" fontAlgn="auto" hangingPunct="1">
              <a:spcBef>
                <a:spcPts val="0"/>
              </a:spcBef>
              <a:spcAft>
                <a:spcPts val="0"/>
              </a:spcAft>
            </a:pPr>
            <a:fld id="{037A01F7-34A3-4909-B837-5EB5647BF481}" type="slidenum">
              <a:rPr lang="de-DE" smtClean="0">
                <a:solidFill>
                  <a:srgbClr val="000000"/>
                </a:solidFill>
                <a:latin typeface="Franklin Gothic Book"/>
              </a:rPr>
              <a:pPr defTabSz="121914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de-D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0" name="Textplatzhalt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828000"/>
            <a:ext cx="11472000" cy="2160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FontTx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err="1" smtClean="0"/>
              <a:t>Overline</a:t>
            </a:r>
            <a:r>
              <a:rPr lang="de-DE" dirty="0" smtClean="0"/>
              <a:t>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56149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4000" y="1800000"/>
            <a:ext cx="11472000" cy="432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10" name="Textplatzhalt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828000"/>
            <a:ext cx="11472000" cy="2160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FontTx/>
              <a:buNone/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err="1" smtClean="0"/>
              <a:t>Overline</a:t>
            </a:r>
            <a:r>
              <a:rPr lang="de-DE" dirty="0" smtClean="0"/>
              <a:t> bearbeiten</a:t>
            </a:r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ctr"/>
            <a:fld id="{9A5C08FE-7313-490D-9C7F-8866EDD4B83A}" type="datetime3">
              <a:rPr lang="de-DE">
                <a:solidFill>
                  <a:prstClr val="black">
                    <a:tint val="75000"/>
                  </a:prstClr>
                </a:solidFill>
              </a:rPr>
              <a:pPr algn="ctr"/>
              <a:t>26/05/20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Marquardt</a:t>
            </a: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6"/>
          </p:nvPr>
        </p:nvSpPr>
        <p:spPr>
          <a:xfrm>
            <a:off x="11664000" y="6534000"/>
            <a:ext cx="192000" cy="144000"/>
          </a:xfrm>
          <a:prstGeom prst="rect">
            <a:avLst/>
          </a:prstGeom>
        </p:spPr>
        <p:txBody>
          <a:bodyPr/>
          <a:lstStyle/>
          <a:p>
            <a:pPr defTabSz="1219140"/>
            <a:fld id="{037A01F7-34A3-4909-B837-5EB5647BF481}" type="slidenum">
              <a:rPr lang="de-DE" smtClean="0">
                <a:solidFill>
                  <a:prstClr val="black">
                    <a:tint val="75000"/>
                  </a:prstClr>
                </a:solidFill>
                <a:latin typeface="Franklin Gothic Book"/>
              </a:rPr>
              <a:pPr defTabSz="1219140"/>
              <a:t>‹#›</a:t>
            </a:fld>
            <a:endParaRPr lang="de-DE" dirty="0">
              <a:solidFill>
                <a:prstClr val="black">
                  <a:tint val="75000"/>
                </a:prstClr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95273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Slide - single Headline with Sub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246063" y="1598295"/>
            <a:ext cx="11610966" cy="3879168"/>
          </a:xfrm>
        </p:spPr>
        <p:txBody>
          <a:bodyPr/>
          <a:lstStyle>
            <a:lvl1pPr>
              <a:lnSpc>
                <a:spcPct val="1180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1pPr>
            <a:lvl2pPr>
              <a:lnSpc>
                <a:spcPct val="1180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2pPr>
            <a:lvl3pPr>
              <a:lnSpc>
                <a:spcPct val="1180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3pPr>
            <a:lvl4pPr>
              <a:lnSpc>
                <a:spcPct val="1180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80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245533" y="245008"/>
            <a:ext cx="11611508" cy="7535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0"/>
          </p:nvPr>
        </p:nvSpPr>
        <p:spPr>
          <a:xfrm>
            <a:off x="245531" y="998583"/>
            <a:ext cx="11611507" cy="599712"/>
          </a:xfrm>
        </p:spPr>
        <p:txBody>
          <a:bodyPr/>
          <a:lstStyle>
            <a:lvl1pPr marL="0" indent="0">
              <a:buNone/>
              <a:defRPr cap="all" spc="22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Neues Corporate Design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6728D-A972-4DEA-A229-C163A7FCE73E}" type="datetime1">
              <a:rPr lang="de-DE"/>
              <a:pPr>
                <a:defRPr/>
              </a:pPr>
              <a:t>26.05.2020</a:t>
            </a:fld>
            <a:r>
              <a:rPr lang="de-DE"/>
              <a:t> </a:t>
            </a:r>
            <a:r>
              <a:rPr lang="de-DE" dirty="0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0395835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37369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 lIns="91440" tIns="45720" rIns="91440" bIns="45720" anchor="ctr"/>
          <a:lstStyle>
            <a:lvl1pPr algn="ctr">
              <a:defRPr sz="3733"/>
            </a:lvl1pPr>
          </a:lstStyle>
          <a:p>
            <a:pPr lvl="0"/>
            <a:r>
              <a:rPr lang="de-DE" altLang="zh-CN" noProof="0" smtClean="0"/>
              <a:t>Titelmasterformat durch Klicken bearbeiten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altLang="zh-CN" noProof="0" smtClean="0"/>
              <a:t>Formatvorlage des Untertitelmasters durch Klicken bearbeiten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de-DE">
                <a:solidFill>
                  <a:srgbClr val="FFFFFF"/>
                </a:solidFill>
              </a:rPr>
              <a:t>Ersteller - Abteilung, Name Dokument, Datum</a:t>
            </a:r>
            <a:r>
              <a:rPr lang="de-DE" altLang="zh-CN" dirty="0">
                <a:solidFill>
                  <a:srgbClr val="FFFFFF"/>
                </a:solidFill>
              </a:rPr>
              <a:t> /  / </a:t>
            </a:r>
            <a:fld id="{CAB132CF-9C62-4874-B7A7-BBBF85EE18F3}" type="slidenum">
              <a:rPr lang="de-DE" altLang="zh-CN">
                <a:solidFill>
                  <a:srgbClr val="FFFFFF"/>
                </a:solidFill>
              </a:rPr>
              <a:pPr>
                <a:defRPr/>
              </a:pPr>
              <a:t>‹#›</a:t>
            </a:fld>
            <a:r>
              <a:rPr lang="de-DE" altLang="zh-CN" sz="1867" dirty="0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492273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4000" y="1800000"/>
            <a:ext cx="5520000" cy="4320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333" b="1" cap="all" baseline="0"/>
            </a:lvl1pPr>
            <a:lvl2pPr>
              <a:defRPr sz="1867"/>
            </a:lvl2pPr>
            <a:lvl3pPr>
              <a:defRPr sz="1867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36000" y="1800000"/>
            <a:ext cx="5520000" cy="4320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333" b="1" cap="all" baseline="0"/>
            </a:lvl1pPr>
            <a:lvl2pPr>
              <a:defRPr sz="1867"/>
            </a:lvl2pPr>
            <a:lvl3pPr>
              <a:defRPr sz="1867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841B3EFF-790D-4C7B-9F3F-3B35ED917217}" type="datetime3">
              <a:rPr lang="de-DE" smtClean="0">
                <a:solidFill>
                  <a:srgbClr val="FFFFFF"/>
                </a:solidFill>
              </a:rPr>
              <a:pPr/>
              <a:t>26/05/20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624565" y="6534000"/>
            <a:ext cx="10560000" cy="144000"/>
          </a:xfrm>
        </p:spPr>
        <p:txBody>
          <a:bodyPr/>
          <a:lstStyle/>
          <a:p>
            <a:r>
              <a:rPr lang="de-DE" smtClean="0">
                <a:solidFill>
                  <a:srgbClr val="FFFFFF"/>
                </a:solidFill>
              </a:rPr>
              <a:t>Marquardt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1664000" y="6534000"/>
            <a:ext cx="192000" cy="144000"/>
          </a:xfrm>
          <a:prstGeom prst="rect">
            <a:avLst/>
          </a:prstGeom>
        </p:spPr>
        <p:txBody>
          <a:bodyPr/>
          <a:lstStyle/>
          <a:p>
            <a:pPr defTabSz="1219140" eaLnBrk="1" fontAlgn="auto" hangingPunct="1">
              <a:spcBef>
                <a:spcPts val="0"/>
              </a:spcBef>
              <a:spcAft>
                <a:spcPts val="0"/>
              </a:spcAft>
            </a:pPr>
            <a:fld id="{037A01F7-34A3-4909-B837-5EB5647BF481}" type="slidenum">
              <a:rPr lang="de-DE" smtClean="0">
                <a:solidFill>
                  <a:srgbClr val="000000"/>
                </a:solidFill>
                <a:latin typeface="Franklin Gothic Book"/>
              </a:rPr>
              <a:pPr defTabSz="121914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de-D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8" name="Textplatzhalt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828000"/>
            <a:ext cx="11472000" cy="2160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FontTx/>
              <a:buNone/>
              <a:defRPr sz="1333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err="1" smtClean="0"/>
              <a:t>Overline</a:t>
            </a:r>
            <a:r>
              <a:rPr lang="de-DE" dirty="0" smtClean="0"/>
              <a:t>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43097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5"/>
          <p:cNvCxnSpPr/>
          <p:nvPr userDrawn="1"/>
        </p:nvCxnSpPr>
        <p:spPr bwMode="gray">
          <a:xfrm>
            <a:off x="336551" y="900113"/>
            <a:ext cx="11518900" cy="0"/>
          </a:xfrm>
          <a:prstGeom prst="line">
            <a:avLst/>
          </a:prstGeom>
          <a:ln w="6350">
            <a:solidFill>
              <a:srgbClr val="404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34434" y="866790"/>
            <a:ext cx="11518900" cy="339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/>
          </p:nvPr>
        </p:nvSpPr>
        <p:spPr bwMode="gray">
          <a:xfrm>
            <a:off x="334433" y="253505"/>
            <a:ext cx="9840000" cy="224672"/>
          </a:xfrm>
        </p:spPr>
        <p:txBody>
          <a:bodyPr wrap="none">
            <a:noAutofit/>
          </a:bodyPr>
          <a:lstStyle>
            <a:lvl1pPr>
              <a:defRPr b="0" baseline="0">
                <a:solidFill>
                  <a:srgbClr val="404547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2A6EB0F3-0528-414B-A7B4-28214361BDC9}" type="datetime1">
              <a:rPr lang="en-US"/>
              <a:pPr/>
              <a:t>5/26/2020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Uwe Kando –Schaeffler Romania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336551" y="6551613"/>
            <a:ext cx="480483" cy="1079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E5AB113-001B-4220-A0FE-7E28B2619F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41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Slide - double Headline with Sub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246063" y="2034270"/>
            <a:ext cx="11610966" cy="3879168"/>
          </a:xfrm>
        </p:spPr>
        <p:txBody>
          <a:bodyPr/>
          <a:lstStyle>
            <a:lvl1pPr>
              <a:lnSpc>
                <a:spcPct val="118000"/>
              </a:lnSpc>
              <a:spcBef>
                <a:spcPts val="0"/>
              </a:spcBef>
              <a:defRPr/>
            </a:lvl1pPr>
            <a:lvl2pPr>
              <a:lnSpc>
                <a:spcPct val="118000"/>
              </a:lnSpc>
              <a:spcBef>
                <a:spcPts val="0"/>
              </a:spcBef>
              <a:defRPr/>
            </a:lvl2pPr>
            <a:lvl3pPr>
              <a:lnSpc>
                <a:spcPct val="118000"/>
              </a:lnSpc>
              <a:spcBef>
                <a:spcPts val="0"/>
              </a:spcBef>
              <a:defRPr/>
            </a:lvl3pPr>
            <a:lvl4pPr>
              <a:lnSpc>
                <a:spcPct val="118000"/>
              </a:lnSpc>
              <a:spcBef>
                <a:spcPts val="0"/>
              </a:spcBef>
              <a:defRPr/>
            </a:lvl4pPr>
            <a:lvl5pPr>
              <a:lnSpc>
                <a:spcPct val="118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245533" y="245008"/>
            <a:ext cx="11611508" cy="11895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0"/>
          </p:nvPr>
        </p:nvSpPr>
        <p:spPr>
          <a:xfrm>
            <a:off x="245531" y="1434558"/>
            <a:ext cx="11611507" cy="599712"/>
          </a:xfrm>
        </p:spPr>
        <p:txBody>
          <a:bodyPr/>
          <a:lstStyle>
            <a:lvl1pPr marL="0" indent="0">
              <a:buNone/>
              <a:defRPr cap="all" spc="22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Neues Corporate Design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35B08-DAE7-46DE-9329-1BF044C8B315}" type="datetime1">
              <a:rPr lang="de-DE"/>
              <a:pPr>
                <a:defRPr/>
              </a:pPr>
              <a:t>26.05.2020</a:t>
            </a:fld>
            <a:r>
              <a:rPr lang="de-DE"/>
              <a:t> </a:t>
            </a:r>
            <a:r>
              <a:rPr lang="de-DE" dirty="0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382220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Slide - singl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246062" y="958102"/>
            <a:ext cx="11610975" cy="4950783"/>
          </a:xfrm>
        </p:spPr>
        <p:txBody>
          <a:bodyPr/>
          <a:lstStyle>
            <a:lvl1pPr>
              <a:lnSpc>
                <a:spcPct val="118000"/>
              </a:lnSpc>
              <a:spcBef>
                <a:spcPts val="10"/>
              </a:spcBef>
              <a:defRPr/>
            </a:lvl1pPr>
            <a:lvl2pPr>
              <a:lnSpc>
                <a:spcPct val="118000"/>
              </a:lnSpc>
              <a:spcBef>
                <a:spcPts val="10"/>
              </a:spcBef>
              <a:defRPr/>
            </a:lvl2pPr>
            <a:lvl3pPr>
              <a:lnSpc>
                <a:spcPct val="118000"/>
              </a:lnSpc>
              <a:spcBef>
                <a:spcPts val="10"/>
              </a:spcBef>
              <a:defRPr/>
            </a:lvl3pPr>
            <a:lvl4pPr>
              <a:lnSpc>
                <a:spcPct val="118000"/>
              </a:lnSpc>
              <a:spcBef>
                <a:spcPts val="10"/>
              </a:spcBef>
              <a:defRPr/>
            </a:lvl4pPr>
            <a:lvl5pPr>
              <a:lnSpc>
                <a:spcPct val="118000"/>
              </a:lnSpc>
              <a:spcBef>
                <a:spcPts val="1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5" name="Titelplatzhalter 1"/>
          <p:cNvSpPr>
            <a:spLocks noGrp="1"/>
          </p:cNvSpPr>
          <p:nvPr>
            <p:ph type="title"/>
          </p:nvPr>
        </p:nvSpPr>
        <p:spPr>
          <a:xfrm>
            <a:off x="245532" y="245008"/>
            <a:ext cx="11611517" cy="71394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Neues Corporate Design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72E60-9437-49AA-9A73-23B34588A5EC}" type="datetime1">
              <a:rPr lang="de-DE"/>
              <a:pPr>
                <a:defRPr/>
              </a:pPr>
              <a:t>26.05.2020</a:t>
            </a:fld>
            <a:r>
              <a:rPr lang="de-DE"/>
              <a:t> </a:t>
            </a:r>
            <a:r>
              <a:rPr lang="de-DE" dirty="0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333557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Slide - doubl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246062" y="1402580"/>
            <a:ext cx="11610963" cy="4500380"/>
          </a:xfrm>
        </p:spPr>
        <p:txBody>
          <a:bodyPr/>
          <a:lstStyle>
            <a:lvl1pPr>
              <a:lnSpc>
                <a:spcPct val="118000"/>
              </a:lnSpc>
              <a:spcBef>
                <a:spcPts val="10"/>
              </a:spcBef>
              <a:defRPr/>
            </a:lvl1pPr>
            <a:lvl2pPr>
              <a:lnSpc>
                <a:spcPct val="118000"/>
              </a:lnSpc>
              <a:spcBef>
                <a:spcPts val="10"/>
              </a:spcBef>
              <a:defRPr/>
            </a:lvl2pPr>
            <a:lvl3pPr>
              <a:lnSpc>
                <a:spcPct val="118000"/>
              </a:lnSpc>
              <a:spcBef>
                <a:spcPts val="10"/>
              </a:spcBef>
              <a:defRPr/>
            </a:lvl3pPr>
            <a:lvl4pPr>
              <a:lnSpc>
                <a:spcPct val="118000"/>
              </a:lnSpc>
              <a:spcBef>
                <a:spcPts val="10"/>
              </a:spcBef>
              <a:defRPr/>
            </a:lvl4pPr>
            <a:lvl5pPr>
              <a:lnSpc>
                <a:spcPct val="118000"/>
              </a:lnSpc>
              <a:spcBef>
                <a:spcPts val="1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5" name="Titelplatzhalter 1"/>
          <p:cNvSpPr>
            <a:spLocks noGrp="1"/>
          </p:cNvSpPr>
          <p:nvPr>
            <p:ph type="title"/>
          </p:nvPr>
        </p:nvSpPr>
        <p:spPr>
          <a:xfrm>
            <a:off x="245532" y="243814"/>
            <a:ext cx="11611505" cy="11587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Neues Corporate Design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AA84A-94A2-4728-881B-C766E3FC94C5}" type="datetime1">
              <a:rPr lang="de-DE"/>
              <a:pPr>
                <a:defRPr/>
              </a:pPr>
              <a:t>26.05.2020</a:t>
            </a:fld>
            <a:r>
              <a:rPr lang="de-DE"/>
              <a:t> </a:t>
            </a:r>
            <a:r>
              <a:rPr lang="de-DE" dirty="0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2239419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5"/>
          <p:cNvSpPr>
            <a:spLocks noGrp="1"/>
          </p:cNvSpPr>
          <p:nvPr>
            <p:ph type="body" sz="quarter" idx="16"/>
          </p:nvPr>
        </p:nvSpPr>
        <p:spPr>
          <a:xfrm>
            <a:off x="252000" y="1607348"/>
            <a:ext cx="5508000" cy="4248000"/>
          </a:xfrm>
        </p:spPr>
        <p:txBody>
          <a:bodyPr/>
          <a:lstStyle>
            <a:lvl1pPr>
              <a:lnSpc>
                <a:spcPct val="118000"/>
              </a:lnSpc>
              <a:spcBef>
                <a:spcPts val="0"/>
              </a:spcBef>
              <a:defRPr/>
            </a:lvl1pPr>
            <a:lvl2pPr>
              <a:lnSpc>
                <a:spcPct val="118000"/>
              </a:lnSpc>
              <a:spcBef>
                <a:spcPts val="0"/>
              </a:spcBef>
              <a:defRPr/>
            </a:lvl2pPr>
            <a:lvl3pPr>
              <a:lnSpc>
                <a:spcPct val="118000"/>
              </a:lnSpc>
              <a:spcBef>
                <a:spcPts val="0"/>
              </a:spcBef>
              <a:defRPr/>
            </a:lvl3pPr>
            <a:lvl4pPr>
              <a:lnSpc>
                <a:spcPct val="118000"/>
              </a:lnSpc>
              <a:spcBef>
                <a:spcPts val="0"/>
              </a:spcBef>
              <a:defRPr/>
            </a:lvl4pPr>
            <a:lvl5pPr>
              <a:lnSpc>
                <a:spcPct val="118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15" name="Textplatzhalter 15"/>
          <p:cNvSpPr>
            <a:spLocks noGrp="1"/>
          </p:cNvSpPr>
          <p:nvPr>
            <p:ph type="body" sz="quarter" idx="17"/>
          </p:nvPr>
        </p:nvSpPr>
        <p:spPr>
          <a:xfrm>
            <a:off x="6084000" y="1616624"/>
            <a:ext cx="5508000" cy="4248000"/>
          </a:xfrm>
        </p:spPr>
        <p:txBody>
          <a:bodyPr/>
          <a:lstStyle>
            <a:lvl1pPr>
              <a:lnSpc>
                <a:spcPct val="118000"/>
              </a:lnSpc>
              <a:spcBef>
                <a:spcPts val="0"/>
              </a:spcBef>
              <a:defRPr/>
            </a:lvl1pPr>
            <a:lvl2pPr>
              <a:lnSpc>
                <a:spcPct val="118000"/>
              </a:lnSpc>
              <a:spcBef>
                <a:spcPts val="0"/>
              </a:spcBef>
              <a:defRPr/>
            </a:lvl2pPr>
            <a:lvl3pPr>
              <a:lnSpc>
                <a:spcPct val="118000"/>
              </a:lnSpc>
              <a:spcBef>
                <a:spcPts val="0"/>
              </a:spcBef>
              <a:defRPr/>
            </a:lvl3pPr>
            <a:lvl4pPr>
              <a:lnSpc>
                <a:spcPct val="118000"/>
              </a:lnSpc>
              <a:spcBef>
                <a:spcPts val="0"/>
              </a:spcBef>
              <a:defRPr/>
            </a:lvl4pPr>
            <a:lvl5pPr>
              <a:lnSpc>
                <a:spcPct val="118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245532" y="241750"/>
            <a:ext cx="11611506" cy="75640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0"/>
          </p:nvPr>
        </p:nvSpPr>
        <p:spPr>
          <a:xfrm>
            <a:off x="252000" y="1006651"/>
            <a:ext cx="5508000" cy="591644"/>
          </a:xfrm>
        </p:spPr>
        <p:txBody>
          <a:bodyPr/>
          <a:lstStyle>
            <a:lvl1pPr marL="0" indent="0">
              <a:buNone/>
              <a:defRPr cap="all" spc="22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3"/>
          </p:nvPr>
        </p:nvSpPr>
        <p:spPr>
          <a:xfrm>
            <a:off x="6084000" y="1007204"/>
            <a:ext cx="5508625" cy="591644"/>
          </a:xfrm>
        </p:spPr>
        <p:txBody>
          <a:bodyPr/>
          <a:lstStyle>
            <a:lvl1pPr marL="0" indent="0">
              <a:buNone/>
              <a:defRPr cap="all" spc="22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Neues Corporate Design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2B8C3-D478-481A-B12E-2E9E313F597B}" type="datetime1">
              <a:rPr lang="de-DE"/>
              <a:pPr>
                <a:defRPr/>
              </a:pPr>
              <a:t>26.05.2020</a:t>
            </a:fld>
            <a:r>
              <a:rPr lang="de-DE"/>
              <a:t> </a:t>
            </a:r>
            <a:r>
              <a:rPr lang="de-DE" dirty="0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3795139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246063" y="1598154"/>
            <a:ext cx="5494337" cy="4236225"/>
          </a:xfrm>
        </p:spPr>
        <p:txBody>
          <a:bodyPr/>
          <a:lstStyle>
            <a:lvl1pPr>
              <a:lnSpc>
                <a:spcPct val="118000"/>
              </a:lnSpc>
              <a:spcBef>
                <a:spcPts val="10"/>
              </a:spcBef>
              <a:defRPr/>
            </a:lvl1pPr>
            <a:lvl2pPr>
              <a:lnSpc>
                <a:spcPct val="118000"/>
              </a:lnSpc>
              <a:spcBef>
                <a:spcPts val="10"/>
              </a:spcBef>
              <a:defRPr/>
            </a:lvl2pPr>
            <a:lvl3pPr>
              <a:lnSpc>
                <a:spcPct val="118000"/>
              </a:lnSpc>
              <a:spcBef>
                <a:spcPts val="10"/>
              </a:spcBef>
              <a:defRPr/>
            </a:lvl3pPr>
            <a:lvl4pPr>
              <a:lnSpc>
                <a:spcPct val="118000"/>
              </a:lnSpc>
              <a:spcBef>
                <a:spcPts val="10"/>
              </a:spcBef>
              <a:defRPr/>
            </a:lvl4pPr>
            <a:lvl5pPr>
              <a:lnSpc>
                <a:spcPct val="118000"/>
              </a:lnSpc>
              <a:spcBef>
                <a:spcPts val="1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245532" y="245119"/>
            <a:ext cx="11611505" cy="7620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0"/>
          </p:nvPr>
        </p:nvSpPr>
        <p:spPr>
          <a:xfrm>
            <a:off x="245532" y="1007149"/>
            <a:ext cx="5494336" cy="591005"/>
          </a:xfrm>
        </p:spPr>
        <p:txBody>
          <a:bodyPr/>
          <a:lstStyle>
            <a:lvl1pPr marL="0" indent="0">
              <a:buNone/>
              <a:defRPr cap="all" spc="22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2"/>
          </p:nvPr>
        </p:nvSpPr>
        <p:spPr>
          <a:xfrm>
            <a:off x="6177775" y="1074738"/>
            <a:ext cx="5679263" cy="3240000"/>
          </a:xfrm>
          <a:solidFill>
            <a:schemeClr val="accent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de-DE" noProof="0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Neues Corporate Design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7BD48-1AC9-4AE1-9705-C555FD313A76}" type="datetime1">
              <a:rPr lang="de-DE"/>
              <a:pPr>
                <a:defRPr/>
              </a:pPr>
              <a:t>26.05.2020</a:t>
            </a:fld>
            <a:r>
              <a:rPr lang="de-DE"/>
              <a:t> </a:t>
            </a:r>
            <a:r>
              <a:rPr lang="de-DE" dirty="0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396274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26" Type="http://schemas.openxmlformats.org/officeDocument/2006/relationships/theme" Target="../theme/theme2.xml"/><Relationship Id="rId3" Type="http://schemas.openxmlformats.org/officeDocument/2006/relationships/slideLayout" Target="../slideLayouts/slideLayout21.xml"/><Relationship Id="rId21" Type="http://schemas.openxmlformats.org/officeDocument/2006/relationships/slideLayout" Target="../slideLayouts/slideLayout39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5" Type="http://schemas.openxmlformats.org/officeDocument/2006/relationships/slideLayout" Target="../slideLayouts/slideLayout43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slideLayout" Target="../slideLayouts/slideLayout38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42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23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28.xml"/><Relationship Id="rId19" Type="http://schemas.openxmlformats.org/officeDocument/2006/relationships/slideLayout" Target="../slideLayouts/slideLayout37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Relationship Id="rId22" Type="http://schemas.openxmlformats.org/officeDocument/2006/relationships/slideLayout" Target="../slideLayouts/slideLayout40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Abgerundetes Rechteck 10"/>
          <p:cNvSpPr/>
          <p:nvPr/>
        </p:nvSpPr>
        <p:spPr>
          <a:xfrm>
            <a:off x="166688" y="6022975"/>
            <a:ext cx="11855450" cy="671513"/>
          </a:xfrm>
          <a:prstGeom prst="roundRect">
            <a:avLst>
              <a:gd name="adj" fmla="val 6876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46063" y="246063"/>
            <a:ext cx="11618912" cy="11906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dirty="0"/>
              <a:t>AUS PELESTOR MAXI MINICIPS</a:t>
            </a:r>
            <a:br>
              <a:rPr lang="de-DE" dirty="0"/>
            </a:br>
            <a:r>
              <a:rPr lang="de-DE" dirty="0"/>
              <a:t>ORES NOBIT QUI UTEM</a:t>
            </a:r>
          </a:p>
        </p:txBody>
      </p:sp>
      <p:sp>
        <p:nvSpPr>
          <p:cNvPr id="1028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246063" y="1443038"/>
            <a:ext cx="11618912" cy="447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" name="Datumsplatzhalter 3"/>
          <p:cNvSpPr txBox="1">
            <a:spLocks/>
          </p:cNvSpPr>
          <p:nvPr/>
        </p:nvSpPr>
        <p:spPr>
          <a:xfrm>
            <a:off x="333375" y="6726238"/>
            <a:ext cx="7227888" cy="100012"/>
          </a:xfrm>
          <a:prstGeom prst="rect">
            <a:avLst/>
          </a:prstGeom>
        </p:spPr>
        <p:txBody>
          <a:bodyPr lIns="0" tIns="108000" rIns="0" bIns="0" anchor="b"/>
          <a:lstStyle>
            <a:defPPr>
              <a:defRPr lang="de-DE"/>
            </a:defPPr>
            <a:lvl1pPr marL="0" algn="l" defTabSz="914400" rtl="0" eaLnBrk="1" latinLnBrk="0" hangingPunct="1">
              <a:defRPr sz="900" kern="0" spc="120">
                <a:solidFill>
                  <a:schemeClr val="bg1"/>
                </a:solidFill>
                <a:latin typeface="Franklin Gothic Book"/>
                <a:ea typeface="+mn-ea"/>
                <a:cs typeface="Franklin Gothic Book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700" kern="1500" spc="40" dirty="0">
                <a:solidFill>
                  <a:srgbClr val="404040"/>
                </a:solidFill>
                <a:latin typeface="+mj-lt"/>
              </a:rPr>
              <a:t>CONFIDENTIAL</a:t>
            </a:r>
            <a:r>
              <a:rPr lang="de-DE" sz="700" kern="1500" spc="40" dirty="0">
                <a:solidFill>
                  <a:srgbClr val="404040"/>
                </a:solidFill>
                <a:latin typeface="+mn-lt"/>
              </a:rPr>
              <a:t> 	© This </a:t>
            </a:r>
            <a:r>
              <a:rPr lang="de-DE" sz="700" kern="1500" spc="40" dirty="0" err="1">
                <a:solidFill>
                  <a:srgbClr val="404040"/>
                </a:solidFill>
                <a:latin typeface="+mn-lt"/>
              </a:rPr>
              <a:t>document</a:t>
            </a:r>
            <a:r>
              <a:rPr lang="de-DE" sz="700" kern="1500" spc="40" dirty="0">
                <a:solidFill>
                  <a:srgbClr val="404040"/>
                </a:solidFill>
                <a:latin typeface="+mn-lt"/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  <a:latin typeface="+mn-lt"/>
              </a:rPr>
              <a:t>is</a:t>
            </a:r>
            <a:r>
              <a:rPr lang="de-DE" sz="700" kern="1500" spc="40" dirty="0">
                <a:solidFill>
                  <a:srgbClr val="404040"/>
                </a:solidFill>
                <a:latin typeface="+mn-lt"/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  <a:latin typeface="+mn-lt"/>
              </a:rPr>
              <a:t>the</a:t>
            </a:r>
            <a:r>
              <a:rPr lang="de-DE" sz="700" kern="1500" spc="40" dirty="0">
                <a:solidFill>
                  <a:srgbClr val="404040"/>
                </a:solidFill>
                <a:latin typeface="+mn-lt"/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  <a:latin typeface="+mn-lt"/>
              </a:rPr>
              <a:t>exclusive</a:t>
            </a:r>
            <a:r>
              <a:rPr lang="de-DE" sz="700" kern="1500" spc="40" dirty="0">
                <a:solidFill>
                  <a:srgbClr val="404040"/>
                </a:solidFill>
                <a:latin typeface="+mn-lt"/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  <a:latin typeface="+mn-lt"/>
              </a:rPr>
              <a:t>property</a:t>
            </a:r>
            <a:r>
              <a:rPr lang="de-DE" sz="700" kern="1500" spc="40" dirty="0">
                <a:solidFill>
                  <a:srgbClr val="404040"/>
                </a:solidFill>
                <a:latin typeface="+mn-lt"/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  <a:latin typeface="+mn-lt"/>
              </a:rPr>
              <a:t>of</a:t>
            </a:r>
            <a:r>
              <a:rPr lang="de-DE" sz="700" kern="1500" spc="40" dirty="0">
                <a:solidFill>
                  <a:srgbClr val="404040"/>
                </a:solidFill>
                <a:latin typeface="+mn-lt"/>
              </a:rPr>
              <a:t> Marquardt. </a:t>
            </a:r>
            <a:r>
              <a:rPr lang="de-DE" sz="700" kern="1500" spc="40" dirty="0" err="1">
                <a:solidFill>
                  <a:srgbClr val="404040"/>
                </a:solidFill>
                <a:latin typeface="+mn-lt"/>
              </a:rPr>
              <a:t>Without</a:t>
            </a:r>
            <a:r>
              <a:rPr lang="de-DE" sz="700" kern="1500" spc="40" dirty="0">
                <a:solidFill>
                  <a:srgbClr val="404040"/>
                </a:solidFill>
                <a:latin typeface="+mn-lt"/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  <a:latin typeface="+mn-lt"/>
              </a:rPr>
              <a:t>our</a:t>
            </a:r>
            <a:r>
              <a:rPr lang="de-DE" sz="700" kern="1500" spc="40" dirty="0">
                <a:solidFill>
                  <a:srgbClr val="404040"/>
                </a:solidFill>
                <a:latin typeface="+mn-lt"/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  <a:latin typeface="+mn-lt"/>
              </a:rPr>
              <a:t>consent</a:t>
            </a:r>
            <a:r>
              <a:rPr lang="de-DE" sz="700" kern="1500" spc="40" dirty="0">
                <a:solidFill>
                  <a:srgbClr val="404040"/>
                </a:solidFill>
                <a:latin typeface="+mn-lt"/>
              </a:rPr>
              <a:t>, </a:t>
            </a:r>
            <a:r>
              <a:rPr lang="de-DE" sz="700" kern="1500" spc="40" dirty="0" err="1">
                <a:solidFill>
                  <a:srgbClr val="404040"/>
                </a:solidFill>
                <a:latin typeface="+mn-lt"/>
              </a:rPr>
              <a:t>it</a:t>
            </a:r>
            <a:r>
              <a:rPr lang="de-DE" sz="700" kern="1500" spc="40" dirty="0">
                <a:solidFill>
                  <a:srgbClr val="404040"/>
                </a:solidFill>
                <a:latin typeface="+mn-lt"/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  <a:latin typeface="+mn-lt"/>
              </a:rPr>
              <a:t>may</a:t>
            </a:r>
            <a:r>
              <a:rPr lang="de-DE" sz="700" kern="1500" spc="40" dirty="0">
                <a:solidFill>
                  <a:srgbClr val="404040"/>
                </a:solidFill>
                <a:latin typeface="+mn-lt"/>
              </a:rPr>
              <a:t> not </a:t>
            </a:r>
            <a:r>
              <a:rPr lang="de-DE" sz="700" kern="1500" spc="40" dirty="0" err="1">
                <a:solidFill>
                  <a:srgbClr val="404040"/>
                </a:solidFill>
                <a:latin typeface="+mn-lt"/>
              </a:rPr>
              <a:t>be</a:t>
            </a:r>
            <a:r>
              <a:rPr lang="de-DE" sz="700" kern="1500" spc="40" dirty="0">
                <a:solidFill>
                  <a:srgbClr val="404040"/>
                </a:solidFill>
                <a:latin typeface="+mn-lt"/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  <a:latin typeface="+mn-lt"/>
              </a:rPr>
              <a:t>reproduced</a:t>
            </a:r>
            <a:r>
              <a:rPr lang="de-DE" sz="700" kern="1500" spc="40" dirty="0">
                <a:solidFill>
                  <a:srgbClr val="404040"/>
                </a:solidFill>
                <a:latin typeface="+mn-lt"/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  <a:latin typeface="+mn-lt"/>
              </a:rPr>
              <a:t>or</a:t>
            </a:r>
            <a:r>
              <a:rPr lang="de-DE" sz="700" kern="1500" spc="40" dirty="0">
                <a:solidFill>
                  <a:srgbClr val="404040"/>
                </a:solidFill>
                <a:latin typeface="+mn-lt"/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  <a:latin typeface="+mn-lt"/>
              </a:rPr>
              <a:t>given</a:t>
            </a:r>
            <a:r>
              <a:rPr lang="de-DE" sz="700" kern="1500" spc="40" dirty="0">
                <a:solidFill>
                  <a:srgbClr val="404040"/>
                </a:solidFill>
                <a:latin typeface="+mn-lt"/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  <a:latin typeface="+mn-lt"/>
              </a:rPr>
              <a:t>to</a:t>
            </a:r>
            <a:r>
              <a:rPr lang="de-DE" sz="700" kern="1500" spc="40" dirty="0">
                <a:solidFill>
                  <a:srgbClr val="404040"/>
                </a:solidFill>
                <a:latin typeface="+mn-lt"/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  <a:latin typeface="+mn-lt"/>
              </a:rPr>
              <a:t>third</a:t>
            </a:r>
            <a:r>
              <a:rPr lang="de-DE" sz="700" kern="1500" spc="40" dirty="0">
                <a:solidFill>
                  <a:srgbClr val="404040"/>
                </a:solidFill>
                <a:latin typeface="+mn-lt"/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  <a:latin typeface="+mn-lt"/>
              </a:rPr>
              <a:t>parties</a:t>
            </a:r>
            <a:r>
              <a:rPr lang="de-DE" sz="700" kern="1500" spc="40" dirty="0">
                <a:solidFill>
                  <a:srgbClr val="404040"/>
                </a:solidFill>
                <a:latin typeface="+mn-lt"/>
              </a:rPr>
              <a:t>.</a:t>
            </a:r>
          </a:p>
        </p:txBody>
      </p:sp>
      <p:sp>
        <p:nvSpPr>
          <p:cNvPr id="19" name="Abgerundetes Rechteck 10"/>
          <p:cNvSpPr/>
          <p:nvPr/>
        </p:nvSpPr>
        <p:spPr>
          <a:xfrm>
            <a:off x="166688" y="6023041"/>
            <a:ext cx="11855980" cy="671695"/>
          </a:xfrm>
          <a:prstGeom prst="roundRect">
            <a:avLst>
              <a:gd name="adj" fmla="val 6876"/>
            </a:avLst>
          </a:prstGeom>
          <a:gradFill>
            <a:gsLst>
              <a:gs pos="0">
                <a:srgbClr val="009A9B"/>
              </a:gs>
              <a:gs pos="50000">
                <a:srgbClr val="009A9B">
                  <a:alpha val="50000"/>
                </a:srgbClr>
              </a:gs>
              <a:gs pos="100000">
                <a:srgbClr val="009A9B"/>
              </a:gs>
            </a:gsLst>
            <a:lin ang="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pic>
        <p:nvPicPr>
          <p:cNvPr id="1033" name="Bild 6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6438" y="6149975"/>
            <a:ext cx="998537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feld 24"/>
          <p:cNvSpPr txBox="1"/>
          <p:nvPr/>
        </p:nvSpPr>
        <p:spPr>
          <a:xfrm>
            <a:off x="225425" y="6384925"/>
            <a:ext cx="48577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F8BBE15-A56A-4681-B2E7-89D29C55EBB4}" type="slidenum">
              <a:rPr lang="de-DE" sz="1000" spc="50">
                <a:solidFill>
                  <a:schemeClr val="bg1"/>
                </a:solidFill>
                <a:latin typeface="+mj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de-DE" sz="1000" spc="50" dirty="0">
                <a:solidFill>
                  <a:schemeClr val="bg1"/>
                </a:solidFill>
                <a:latin typeface="+mj-lt"/>
              </a:rPr>
              <a:t> </a:t>
            </a:r>
            <a:r>
              <a:rPr lang="de-DE" sz="1000" spc="50" dirty="0">
                <a:solidFill>
                  <a:schemeClr val="bg1"/>
                </a:solidFill>
                <a:latin typeface="+mn-lt"/>
              </a:rPr>
              <a:t>|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1533525" y="6324600"/>
            <a:ext cx="8550275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cap="all" spc="70" baseline="0" dirty="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Neues Corporate Design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561975" y="6324600"/>
            <a:ext cx="97155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lang="en-US" sz="1000" kern="1200" cap="all" spc="7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2264159-391D-4307-ADE0-A6F6C38598A0}" type="datetime1">
              <a:rPr lang="de-DE"/>
              <a:pPr>
                <a:defRPr/>
              </a:pPr>
              <a:t>26.05.2020</a:t>
            </a:fld>
            <a:r>
              <a:rPr lang="de-DE"/>
              <a:t> </a:t>
            </a:r>
            <a:r>
              <a:rPr lang="de-DE" dirty="0"/>
              <a:t>|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7" r:id="rId17"/>
    <p:sldLayoutId id="2147483718" r:id="rId18"/>
  </p:sldLayoutIdLst>
  <p:hf sldNum="0"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kern="1200" cap="all" spc="6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Franklin Gothic Demi" panose="020B0703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Franklin Gothic Demi" panose="020B0703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Franklin Gothic Demi" panose="020B0703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Franklin Gothic Demi" panose="020B0703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Franklin Gothic Demi" panose="020B0703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Franklin Gothic Demi" panose="020B0703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Franklin Gothic Demi" panose="020B0703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Franklin Gothic Demi" panose="020B0703020102020204" pitchFamily="34" charset="0"/>
        </a:defRPr>
      </a:lvl9pPr>
    </p:titleStyle>
    <p:bodyStyle>
      <a:lvl1pPr marL="412750" indent="-412750" algn="l" rtl="0" eaLnBrk="1" fontAlgn="base" hangingPunct="1">
        <a:lnSpc>
          <a:spcPct val="103000"/>
        </a:lnSpc>
        <a:spcBef>
          <a:spcPts val="1000"/>
        </a:spcBef>
        <a:spcAft>
          <a:spcPct val="0"/>
        </a:spcAft>
        <a:buClr>
          <a:srgbClr val="00647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892175" indent="-412750" algn="l" rtl="0" eaLnBrk="1" fontAlgn="base" hangingPunct="1">
        <a:lnSpc>
          <a:spcPct val="103000"/>
        </a:lnSpc>
        <a:spcBef>
          <a:spcPts val="500"/>
        </a:spcBef>
        <a:spcAft>
          <a:spcPct val="0"/>
        </a:spcAft>
        <a:buClr>
          <a:srgbClr val="00647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344613" indent="-412750" algn="l" rtl="0" eaLnBrk="1" fontAlgn="base" hangingPunct="1">
        <a:lnSpc>
          <a:spcPct val="103000"/>
        </a:lnSpc>
        <a:spcBef>
          <a:spcPts val="500"/>
        </a:spcBef>
        <a:spcAft>
          <a:spcPct val="0"/>
        </a:spcAft>
        <a:buClr>
          <a:srgbClr val="00647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795463" indent="-412750" algn="l" rtl="0" eaLnBrk="1" fontAlgn="base" hangingPunct="1">
        <a:lnSpc>
          <a:spcPct val="103000"/>
        </a:lnSpc>
        <a:spcBef>
          <a:spcPts val="500"/>
        </a:spcBef>
        <a:spcAft>
          <a:spcPct val="0"/>
        </a:spcAft>
        <a:buClr>
          <a:srgbClr val="00647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2236788" indent="-412750" algn="l" rtl="0" eaLnBrk="1" fontAlgn="base" hangingPunct="1">
        <a:lnSpc>
          <a:spcPct val="103000"/>
        </a:lnSpc>
        <a:spcBef>
          <a:spcPts val="500"/>
        </a:spcBef>
        <a:spcAft>
          <a:spcPct val="0"/>
        </a:spcAft>
        <a:buClr>
          <a:srgbClr val="00647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Abgerundetes Rechteck 10">
            <a:extLst>
              <a:ext uri="{FF2B5EF4-FFF2-40B4-BE49-F238E27FC236}">
                <a16:creationId xmlns="" xmlns:a16="http://schemas.microsoft.com/office/drawing/2014/main" id="{8A8674C8-5521-400E-9483-F925C8A68B56}"/>
              </a:ext>
            </a:extLst>
          </p:cNvPr>
          <p:cNvSpPr/>
          <p:nvPr/>
        </p:nvSpPr>
        <p:spPr>
          <a:xfrm>
            <a:off x="166690" y="6023043"/>
            <a:ext cx="11855980" cy="671695"/>
          </a:xfrm>
          <a:prstGeom prst="roundRect">
            <a:avLst>
              <a:gd name="adj" fmla="val 6876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sz="1800" dirty="0">
              <a:solidFill>
                <a:srgbClr val="FFFFFF"/>
              </a:solidFill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="" xmlns:a16="http://schemas.microsoft.com/office/drawing/2014/main" id="{5A369744-A742-4D31-906D-09502CEA9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533" y="245823"/>
            <a:ext cx="11619443" cy="11915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dirty="0"/>
              <a:t>AUS PELESTOR MAXI MINICIPS</a:t>
            </a:r>
            <a:br>
              <a:rPr lang="de-DE" dirty="0"/>
            </a:br>
            <a:r>
              <a:rPr lang="de-DE" dirty="0"/>
              <a:t>ORES NOBIT QUI UTEM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0537D017-0CEE-436C-8028-B7AA2DCE6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5534" y="1442939"/>
            <a:ext cx="11619441" cy="4474980"/>
          </a:xfrm>
          <a:prstGeom prst="rect">
            <a:avLst/>
          </a:prstGeom>
        </p:spPr>
        <p:txBody>
          <a:bodyPr vert="horz" lIns="90000" tIns="0" rIns="0" bIns="0" rtlCol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Datumsplatzhalter 3">
            <a:extLst>
              <a:ext uri="{FF2B5EF4-FFF2-40B4-BE49-F238E27FC236}">
                <a16:creationId xmlns="" xmlns:a16="http://schemas.microsoft.com/office/drawing/2014/main" id="{90DA7470-3A8C-4D2A-8E55-4A86EC57B7BB}"/>
              </a:ext>
            </a:extLst>
          </p:cNvPr>
          <p:cNvSpPr txBox="1">
            <a:spLocks/>
          </p:cNvSpPr>
          <p:nvPr/>
        </p:nvSpPr>
        <p:spPr>
          <a:xfrm>
            <a:off x="334071" y="6725528"/>
            <a:ext cx="7226647" cy="101253"/>
          </a:xfrm>
          <a:prstGeom prst="rect">
            <a:avLst/>
          </a:prstGeom>
        </p:spPr>
        <p:txBody>
          <a:bodyPr vert="horz" wrap="square" lIns="0" tIns="108000" rIns="0" bIns="0" rtlCol="0" anchor="b" anchorCtr="0"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900" kern="0" spc="120">
                <a:solidFill>
                  <a:schemeClr val="bg1"/>
                </a:solidFill>
                <a:latin typeface="Franklin Gothic Book"/>
                <a:ea typeface="+mn-ea"/>
                <a:cs typeface="Franklin Gothic Book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700" kern="1500" spc="40" dirty="0">
                <a:solidFill>
                  <a:srgbClr val="404040"/>
                </a:solidFill>
                <a:latin typeface="Franklin Gothic Demi"/>
              </a:rPr>
              <a:t>CONFIDENTIAL</a:t>
            </a:r>
            <a:r>
              <a:rPr lang="de-DE" sz="700" kern="1500" spc="40" dirty="0">
                <a:solidFill>
                  <a:srgbClr val="404040"/>
                </a:solidFill>
              </a:rPr>
              <a:t> 	© This </a:t>
            </a:r>
            <a:r>
              <a:rPr lang="de-DE" sz="700" kern="1500" spc="40" dirty="0" err="1">
                <a:solidFill>
                  <a:srgbClr val="404040"/>
                </a:solidFill>
              </a:rPr>
              <a:t>document</a:t>
            </a:r>
            <a:r>
              <a:rPr lang="de-DE" sz="700" kern="1500" spc="40" dirty="0">
                <a:solidFill>
                  <a:srgbClr val="404040"/>
                </a:solidFill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</a:rPr>
              <a:t>is</a:t>
            </a:r>
            <a:r>
              <a:rPr lang="de-DE" sz="700" kern="1500" spc="40" dirty="0">
                <a:solidFill>
                  <a:srgbClr val="404040"/>
                </a:solidFill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</a:rPr>
              <a:t>the</a:t>
            </a:r>
            <a:r>
              <a:rPr lang="de-DE" sz="700" kern="1500" spc="40" dirty="0">
                <a:solidFill>
                  <a:srgbClr val="404040"/>
                </a:solidFill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</a:rPr>
              <a:t>exclusive</a:t>
            </a:r>
            <a:r>
              <a:rPr lang="de-DE" sz="700" kern="1500" spc="40" dirty="0">
                <a:solidFill>
                  <a:srgbClr val="404040"/>
                </a:solidFill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</a:rPr>
              <a:t>property</a:t>
            </a:r>
            <a:r>
              <a:rPr lang="de-DE" sz="700" kern="1500" spc="40" dirty="0">
                <a:solidFill>
                  <a:srgbClr val="404040"/>
                </a:solidFill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</a:rPr>
              <a:t>of</a:t>
            </a:r>
            <a:r>
              <a:rPr lang="de-DE" sz="700" kern="1500" spc="40" dirty="0">
                <a:solidFill>
                  <a:srgbClr val="404040"/>
                </a:solidFill>
              </a:rPr>
              <a:t> Marquardt. </a:t>
            </a:r>
            <a:r>
              <a:rPr lang="de-DE" sz="700" kern="1500" spc="40" dirty="0" err="1">
                <a:solidFill>
                  <a:srgbClr val="404040"/>
                </a:solidFill>
              </a:rPr>
              <a:t>Without</a:t>
            </a:r>
            <a:r>
              <a:rPr lang="de-DE" sz="700" kern="1500" spc="40" dirty="0">
                <a:solidFill>
                  <a:srgbClr val="404040"/>
                </a:solidFill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</a:rPr>
              <a:t>our</a:t>
            </a:r>
            <a:r>
              <a:rPr lang="de-DE" sz="700" kern="1500" spc="40" dirty="0">
                <a:solidFill>
                  <a:srgbClr val="404040"/>
                </a:solidFill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</a:rPr>
              <a:t>consent</a:t>
            </a:r>
            <a:r>
              <a:rPr lang="de-DE" sz="700" kern="1500" spc="40" dirty="0">
                <a:solidFill>
                  <a:srgbClr val="404040"/>
                </a:solidFill>
              </a:rPr>
              <a:t>, </a:t>
            </a:r>
            <a:r>
              <a:rPr lang="de-DE" sz="700" kern="1500" spc="40" dirty="0" err="1">
                <a:solidFill>
                  <a:srgbClr val="404040"/>
                </a:solidFill>
              </a:rPr>
              <a:t>it</a:t>
            </a:r>
            <a:r>
              <a:rPr lang="de-DE" sz="700" kern="1500" spc="40" dirty="0">
                <a:solidFill>
                  <a:srgbClr val="404040"/>
                </a:solidFill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</a:rPr>
              <a:t>may</a:t>
            </a:r>
            <a:r>
              <a:rPr lang="de-DE" sz="700" kern="1500" spc="40" dirty="0">
                <a:solidFill>
                  <a:srgbClr val="404040"/>
                </a:solidFill>
              </a:rPr>
              <a:t> not </a:t>
            </a:r>
            <a:r>
              <a:rPr lang="de-DE" sz="700" kern="1500" spc="40" dirty="0" err="1">
                <a:solidFill>
                  <a:srgbClr val="404040"/>
                </a:solidFill>
              </a:rPr>
              <a:t>be</a:t>
            </a:r>
            <a:r>
              <a:rPr lang="de-DE" sz="700" kern="1500" spc="40" dirty="0">
                <a:solidFill>
                  <a:srgbClr val="404040"/>
                </a:solidFill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</a:rPr>
              <a:t>reproduced</a:t>
            </a:r>
            <a:r>
              <a:rPr lang="de-DE" sz="700" kern="1500" spc="40" dirty="0">
                <a:solidFill>
                  <a:srgbClr val="404040"/>
                </a:solidFill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</a:rPr>
              <a:t>or</a:t>
            </a:r>
            <a:r>
              <a:rPr lang="de-DE" sz="700" kern="1500" spc="40" dirty="0">
                <a:solidFill>
                  <a:srgbClr val="404040"/>
                </a:solidFill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</a:rPr>
              <a:t>given</a:t>
            </a:r>
            <a:r>
              <a:rPr lang="de-DE" sz="700" kern="1500" spc="40" dirty="0">
                <a:solidFill>
                  <a:srgbClr val="404040"/>
                </a:solidFill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</a:rPr>
              <a:t>to</a:t>
            </a:r>
            <a:r>
              <a:rPr lang="de-DE" sz="700" kern="1500" spc="40" dirty="0">
                <a:solidFill>
                  <a:srgbClr val="404040"/>
                </a:solidFill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</a:rPr>
              <a:t>third</a:t>
            </a:r>
            <a:r>
              <a:rPr lang="de-DE" sz="700" kern="1500" spc="40" dirty="0">
                <a:solidFill>
                  <a:srgbClr val="404040"/>
                </a:solidFill>
              </a:rPr>
              <a:t> </a:t>
            </a:r>
            <a:r>
              <a:rPr lang="de-DE" sz="700" kern="1500" spc="40" dirty="0" err="1">
                <a:solidFill>
                  <a:srgbClr val="404040"/>
                </a:solidFill>
              </a:rPr>
              <a:t>parties</a:t>
            </a:r>
            <a:r>
              <a:rPr lang="de-DE" sz="700" kern="1500" spc="40" dirty="0">
                <a:solidFill>
                  <a:srgbClr val="404040"/>
                </a:solidFill>
              </a:rPr>
              <a:t>.</a:t>
            </a:r>
          </a:p>
        </p:txBody>
      </p:sp>
      <p:sp>
        <p:nvSpPr>
          <p:cNvPr id="19" name="Abgerundetes Rechteck 10">
            <a:extLst>
              <a:ext uri="{FF2B5EF4-FFF2-40B4-BE49-F238E27FC236}">
                <a16:creationId xmlns="" xmlns:a16="http://schemas.microsoft.com/office/drawing/2014/main" id="{8038F15E-E853-4F10-9F43-1C1BEE399918}"/>
              </a:ext>
            </a:extLst>
          </p:cNvPr>
          <p:cNvSpPr/>
          <p:nvPr/>
        </p:nvSpPr>
        <p:spPr>
          <a:xfrm>
            <a:off x="166690" y="6023043"/>
            <a:ext cx="11855980" cy="671695"/>
          </a:xfrm>
          <a:prstGeom prst="roundRect">
            <a:avLst>
              <a:gd name="adj" fmla="val 6876"/>
            </a:avLst>
          </a:prstGeom>
          <a:gradFill>
            <a:gsLst>
              <a:gs pos="0">
                <a:srgbClr val="009A9B"/>
              </a:gs>
              <a:gs pos="50000">
                <a:srgbClr val="009A9B">
                  <a:alpha val="50000"/>
                </a:srgbClr>
              </a:gs>
              <a:gs pos="100000">
                <a:srgbClr val="009A9B"/>
              </a:gs>
            </a:gsLst>
            <a:lin ang="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sz="1800" dirty="0">
              <a:solidFill>
                <a:srgbClr val="FFFFFF"/>
              </a:solidFill>
            </a:endParaRPr>
          </a:p>
        </p:txBody>
      </p:sp>
      <p:pic>
        <p:nvPicPr>
          <p:cNvPr id="18" name="Bild 6">
            <a:extLst>
              <a:ext uri="{FF2B5EF4-FFF2-40B4-BE49-F238E27FC236}">
                <a16:creationId xmlns="" xmlns:a16="http://schemas.microsoft.com/office/drawing/2014/main" id="{1F8B69E6-80A4-4953-9317-9D666267015A}"/>
              </a:ext>
            </a:extLst>
          </p:cNvPr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5845" y="6150365"/>
            <a:ext cx="999131" cy="416009"/>
          </a:xfrm>
          <a:prstGeom prst="rect">
            <a:avLst/>
          </a:prstGeom>
        </p:spPr>
      </p:pic>
      <p:sp>
        <p:nvSpPr>
          <p:cNvPr id="25" name="Textfeld 24">
            <a:extLst>
              <a:ext uri="{FF2B5EF4-FFF2-40B4-BE49-F238E27FC236}">
                <a16:creationId xmlns="" xmlns:a16="http://schemas.microsoft.com/office/drawing/2014/main" id="{36943756-63DB-4597-B81E-F8B4A1285812}"/>
              </a:ext>
            </a:extLst>
          </p:cNvPr>
          <p:cNvSpPr txBox="1"/>
          <p:nvPr/>
        </p:nvSpPr>
        <p:spPr>
          <a:xfrm>
            <a:off x="224899" y="6385077"/>
            <a:ext cx="4863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219140" eaLnBrk="1" fontAlgn="auto" hangingPunct="1">
              <a:spcBef>
                <a:spcPts val="0"/>
              </a:spcBef>
              <a:spcAft>
                <a:spcPts val="0"/>
              </a:spcAft>
            </a:pPr>
            <a:fld id="{48BF0334-1B1A-4D97-A81E-355A1CFCF54C}" type="slidenum">
              <a:rPr lang="de-DE" sz="1000" spc="51" smtClean="0">
                <a:solidFill>
                  <a:srgbClr val="FFFFFF"/>
                </a:solidFill>
                <a:latin typeface="Franklin Gothic Demi"/>
              </a:rPr>
              <a:pPr algn="r" defTabSz="121914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r>
              <a:rPr lang="de-DE" sz="1000" spc="51" dirty="0" smtClean="0">
                <a:solidFill>
                  <a:srgbClr val="FFFFFF"/>
                </a:solidFill>
                <a:latin typeface="Franklin Gothic Demi"/>
              </a:rPr>
              <a:t> </a:t>
            </a:r>
            <a:r>
              <a:rPr lang="de-DE" sz="1000" spc="51" dirty="0" smtClean="0">
                <a:solidFill>
                  <a:srgbClr val="FFFFFF"/>
                </a:solidFill>
                <a:latin typeface="Franklin Gothic Book"/>
              </a:rPr>
              <a:t>|</a:t>
            </a:r>
            <a:endParaRPr lang="de-DE" sz="1000" spc="51" dirty="0">
              <a:solidFill>
                <a:srgbClr val="FFFFFF"/>
              </a:solidFill>
              <a:latin typeface="Franklin Gothic Book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="" xmlns:a16="http://schemas.microsoft.com/office/drawing/2014/main" id="{6B8F02E1-355E-406E-960D-B4C90DF80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33600" y="6325200"/>
            <a:ext cx="8550000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>
              <a:defRPr sz="1000" cap="all" spc="71" baseline="0">
                <a:solidFill>
                  <a:schemeClr val="bg1"/>
                </a:solidFill>
              </a:defRPr>
            </a:lvl1pPr>
          </a:lstStyle>
          <a:p>
            <a:pPr defTabSz="121914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mtClean="0">
                <a:solidFill>
                  <a:srgbClr val="FFFFFF"/>
                </a:solidFill>
                <a:latin typeface="Franklin Gothic Book"/>
              </a:rPr>
              <a:t>Neues Corporate Design</a:t>
            </a:r>
            <a:endParaRPr lang="de-DE">
              <a:solidFill>
                <a:srgbClr val="FFFFFF"/>
              </a:solidFill>
              <a:latin typeface="Franklin Gothic Book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561600" y="6325200"/>
            <a:ext cx="9720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marL="0" algn="l" defTabSz="914354" rtl="0" eaLnBrk="1" latinLnBrk="0" hangingPunct="1">
              <a:defRPr lang="en-US" sz="1000" kern="1200" cap="all" spc="71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2264159-391D-4307-ADE0-A6F6C38598A0}" type="datetime1">
              <a:rPr lang="de-DE" smtClean="0">
                <a:solidFill>
                  <a:srgbClr val="FFFFFF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26.05.2020</a:t>
            </a:fld>
            <a:r>
              <a:rPr lang="de-DE" smtClean="0">
                <a:solidFill>
                  <a:srgbClr val="FFFFFF"/>
                </a:solidFill>
              </a:rPr>
              <a:t> |</a:t>
            </a:r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02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  <p:sldLayoutId id="2147483738" r:id="rId18"/>
    <p:sldLayoutId id="2147483739" r:id="rId19"/>
    <p:sldLayoutId id="2147483740" r:id="rId20"/>
    <p:sldLayoutId id="2147483741" r:id="rId21"/>
    <p:sldLayoutId id="2147483742" r:id="rId22"/>
    <p:sldLayoutId id="2147483743" r:id="rId23"/>
    <p:sldLayoutId id="2147483744" r:id="rId24"/>
    <p:sldLayoutId id="2147483745" r:id="rId25"/>
  </p:sldLayoutIdLst>
  <p:hf sldNum="0"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3200" kern="1200" cap="all" spc="6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413980" indent="-413980" algn="l" defTabSz="914354" rtl="0" eaLnBrk="1" latinLnBrk="0" hangingPunct="1">
        <a:lnSpc>
          <a:spcPct val="103000"/>
        </a:lnSpc>
        <a:spcBef>
          <a:spcPts val="1000"/>
        </a:spcBef>
        <a:buClr>
          <a:srgbClr val="00647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892130" indent="-412730" algn="l" defTabSz="914354" rtl="0" eaLnBrk="1" latinLnBrk="0" hangingPunct="1">
        <a:lnSpc>
          <a:spcPct val="103000"/>
        </a:lnSpc>
        <a:spcBef>
          <a:spcPts val="500"/>
        </a:spcBef>
        <a:buClr>
          <a:srgbClr val="00647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344546" indent="-412730" algn="l" defTabSz="914354" rtl="0" eaLnBrk="1" latinLnBrk="0" hangingPunct="1">
        <a:lnSpc>
          <a:spcPct val="103000"/>
        </a:lnSpc>
        <a:spcBef>
          <a:spcPts val="500"/>
        </a:spcBef>
        <a:buClr>
          <a:srgbClr val="00647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795374" indent="-412730" algn="l" defTabSz="914354" rtl="0" eaLnBrk="1" latinLnBrk="0" hangingPunct="1">
        <a:lnSpc>
          <a:spcPct val="103000"/>
        </a:lnSpc>
        <a:spcBef>
          <a:spcPts val="500"/>
        </a:spcBef>
        <a:buClr>
          <a:srgbClr val="00647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2236676" indent="-412730" algn="l" defTabSz="914354" rtl="0" eaLnBrk="1" latinLnBrk="0" hangingPunct="1">
        <a:lnSpc>
          <a:spcPct val="103000"/>
        </a:lnSpc>
        <a:spcBef>
          <a:spcPts val="500"/>
        </a:spcBef>
        <a:buClr>
          <a:srgbClr val="00647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9747">
          <p15:clr>
            <a:srgbClr val="F26B43"/>
          </p15:clr>
        </p15:guide>
        <p15:guide id="4294967295" orient="horz" pos="531">
          <p15:clr>
            <a:srgbClr val="F26B43"/>
          </p15:clr>
        </p15:guide>
        <p15:guide id="4294967295" orient="horz" pos="4907">
          <p15:clr>
            <a:srgbClr val="F26B43"/>
          </p15:clr>
        </p15:guide>
        <p15:guide id="4294967295" orient="horz" pos="903">
          <p15:clr>
            <a:srgbClr val="F26B43"/>
          </p15:clr>
        </p15:guide>
        <p15:guide id="4294967295" orient="horz" pos="1273">
          <p15:clr>
            <a:srgbClr val="F26B43"/>
          </p15:clr>
        </p15:guide>
        <p15:guide id="4294967295" pos="995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aladuala.ro/" TargetMode="External"/><Relationship Id="rId2" Type="http://schemas.openxmlformats.org/officeDocument/2006/relationships/hyperlink" Target="mailto:independenta_77@yahoo.com" TargetMode="External"/><Relationship Id="rId1" Type="http://schemas.openxmlformats.org/officeDocument/2006/relationships/slideLayout" Target="../slideLayouts/slideLayout4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Oferta</a:t>
            </a:r>
            <a:r>
              <a:rPr lang="en-US" dirty="0" smtClean="0"/>
              <a:t> </a:t>
            </a:r>
            <a:r>
              <a:rPr lang="en-US" dirty="0" err="1" smtClean="0"/>
              <a:t>educationala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2020-2021</a:t>
            </a:r>
            <a:endParaRPr lang="ro-R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2020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27504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1" y="1045149"/>
            <a:ext cx="11517841" cy="4722605"/>
          </a:xfrm>
        </p:spPr>
        <p:txBody>
          <a:bodyPr/>
          <a:lstStyle/>
          <a:p>
            <a:pPr marL="0" indent="0">
              <a:buNone/>
            </a:pPr>
            <a:endParaRPr lang="en-US" sz="2133" dirty="0">
              <a:solidFill>
                <a:schemeClr val="tx1"/>
              </a:solidFill>
            </a:endParaRPr>
          </a:p>
          <a:p>
            <a:r>
              <a:rPr lang="en-US" altLang="en-US" sz="1400" b="1" dirty="0" smtClean="0">
                <a:solidFill>
                  <a:schemeClr val="tx1"/>
                </a:solidFill>
              </a:rPr>
              <a:t>Ce </a:t>
            </a:r>
            <a:r>
              <a:rPr lang="en-US" altLang="en-US" sz="1400" b="1" dirty="0" err="1">
                <a:solidFill>
                  <a:schemeClr val="tx1"/>
                </a:solidFill>
              </a:rPr>
              <a:t>insemana</a:t>
            </a:r>
            <a:r>
              <a:rPr lang="en-US" altLang="en-US" sz="1400" b="1" dirty="0">
                <a:solidFill>
                  <a:schemeClr val="tx1"/>
                </a:solidFill>
              </a:rPr>
              <a:t> </a:t>
            </a:r>
            <a:r>
              <a:rPr lang="en-US" altLang="en-US" sz="1400" b="1" dirty="0" err="1">
                <a:solidFill>
                  <a:schemeClr val="tx1"/>
                </a:solidFill>
              </a:rPr>
              <a:t>Invatamant</a:t>
            </a:r>
            <a:r>
              <a:rPr lang="en-US" altLang="en-US" sz="1400" b="1" dirty="0">
                <a:solidFill>
                  <a:schemeClr val="tx1"/>
                </a:solidFill>
              </a:rPr>
              <a:t> Dual?</a:t>
            </a:r>
          </a:p>
          <a:p>
            <a:pPr lvl="1"/>
            <a:r>
              <a:rPr lang="en-US" altLang="en-US" sz="1400" dirty="0">
                <a:solidFill>
                  <a:schemeClr val="tx1"/>
                </a:solidFill>
              </a:rPr>
              <a:t>Forma de </a:t>
            </a:r>
            <a:r>
              <a:rPr lang="en-US" altLang="en-US" sz="1400" dirty="0" err="1">
                <a:solidFill>
                  <a:schemeClr val="tx1"/>
                </a:solidFill>
              </a:rPr>
              <a:t>invatamant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profesional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smtClean="0">
                <a:solidFill>
                  <a:schemeClr val="tx1"/>
                </a:solidFill>
              </a:rPr>
              <a:t>de stat, cu </a:t>
            </a:r>
            <a:r>
              <a:rPr lang="en-US" altLang="en-US" sz="1400" dirty="0" err="1">
                <a:solidFill>
                  <a:schemeClr val="tx1"/>
                </a:solidFill>
              </a:rPr>
              <a:t>durata</a:t>
            </a:r>
            <a:r>
              <a:rPr lang="en-US" altLang="en-US" sz="1400" dirty="0">
                <a:solidFill>
                  <a:schemeClr val="tx1"/>
                </a:solidFill>
              </a:rPr>
              <a:t> de 3 </a:t>
            </a:r>
            <a:r>
              <a:rPr lang="en-US" altLang="en-US" sz="1400" dirty="0" err="1">
                <a:solidFill>
                  <a:schemeClr val="tx1"/>
                </a:solidFill>
              </a:rPr>
              <a:t>ani</a:t>
            </a:r>
            <a:r>
              <a:rPr lang="en-US" altLang="en-US" sz="1400" dirty="0">
                <a:solidFill>
                  <a:schemeClr val="tx1"/>
                </a:solidFill>
              </a:rPr>
              <a:t>, </a:t>
            </a:r>
            <a:r>
              <a:rPr lang="en-US" altLang="en-US" sz="1400" dirty="0" err="1">
                <a:solidFill>
                  <a:schemeClr val="tx1"/>
                </a:solidFill>
              </a:rPr>
              <a:t>dupa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terminarea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clasei</a:t>
            </a:r>
            <a:r>
              <a:rPr lang="en-US" altLang="en-US" sz="1400" dirty="0">
                <a:solidFill>
                  <a:schemeClr val="tx1"/>
                </a:solidFill>
              </a:rPr>
              <a:t> a VIII-a </a:t>
            </a:r>
            <a:r>
              <a:rPr lang="en-US" altLang="en-US" sz="1400" dirty="0" err="1">
                <a:solidFill>
                  <a:schemeClr val="tx1"/>
                </a:solidFill>
              </a:rPr>
              <a:t>gimnazial</a:t>
            </a:r>
            <a:r>
              <a:rPr lang="en-US" altLang="en-US" sz="1400" dirty="0">
                <a:solidFill>
                  <a:schemeClr val="tx1"/>
                </a:solidFill>
              </a:rPr>
              <a:t>, </a:t>
            </a:r>
            <a:r>
              <a:rPr lang="en-US" altLang="en-US" sz="1400" dirty="0" err="1">
                <a:solidFill>
                  <a:schemeClr val="tx1"/>
                </a:solidFill>
              </a:rPr>
              <a:t>realizat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pe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baza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colaborarii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intre</a:t>
            </a:r>
            <a:r>
              <a:rPr lang="en-US" altLang="en-US" sz="1400" dirty="0">
                <a:solidFill>
                  <a:schemeClr val="tx1"/>
                </a:solidFill>
              </a:rPr>
              <a:t> o </a:t>
            </a:r>
            <a:r>
              <a:rPr lang="en-US" altLang="en-US" sz="1400" dirty="0" err="1">
                <a:solidFill>
                  <a:schemeClr val="tx1"/>
                </a:solidFill>
              </a:rPr>
              <a:t>companie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si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scoala</a:t>
            </a:r>
            <a:r>
              <a:rPr lang="en-US" altLang="en-US" sz="1400" dirty="0">
                <a:solidFill>
                  <a:schemeClr val="tx1"/>
                </a:solidFill>
              </a:rPr>
              <a:t>.</a:t>
            </a:r>
            <a:endParaRPr lang="en-US" altLang="en-US" sz="1400" b="1" dirty="0">
              <a:solidFill>
                <a:schemeClr val="tx1"/>
              </a:solidFill>
            </a:endParaRPr>
          </a:p>
          <a:p>
            <a:r>
              <a:rPr lang="en-US" altLang="en-US" sz="1400" b="1" dirty="0" err="1">
                <a:solidFill>
                  <a:schemeClr val="tx1"/>
                </a:solidFill>
              </a:rPr>
              <a:t>Avantajele</a:t>
            </a:r>
            <a:r>
              <a:rPr lang="en-US" altLang="en-US" sz="1400" b="1" dirty="0">
                <a:solidFill>
                  <a:schemeClr val="tx1"/>
                </a:solidFill>
              </a:rPr>
              <a:t> </a:t>
            </a:r>
            <a:r>
              <a:rPr lang="en-US" altLang="en-US" sz="1400" b="1" dirty="0" err="1">
                <a:solidFill>
                  <a:schemeClr val="tx1"/>
                </a:solidFill>
              </a:rPr>
              <a:t>Sistemului</a:t>
            </a:r>
            <a:r>
              <a:rPr lang="en-US" altLang="en-US" sz="1400" b="1" dirty="0">
                <a:solidFill>
                  <a:schemeClr val="tx1"/>
                </a:solidFill>
              </a:rPr>
              <a:t> Dual</a:t>
            </a:r>
          </a:p>
          <a:p>
            <a:pPr lvl="1"/>
            <a:r>
              <a:rPr lang="en-US" altLang="en-US" sz="1400" dirty="0">
                <a:solidFill>
                  <a:schemeClr val="tx1"/>
                </a:solidFill>
              </a:rPr>
              <a:t>Bursa </a:t>
            </a:r>
            <a:r>
              <a:rPr lang="en-US" altLang="en-US" sz="1400" dirty="0" err="1">
                <a:solidFill>
                  <a:schemeClr val="tx1"/>
                </a:solidFill>
              </a:rPr>
              <a:t>lunara</a:t>
            </a:r>
            <a:r>
              <a:rPr lang="en-US" altLang="en-US" sz="1400" dirty="0">
                <a:solidFill>
                  <a:schemeClr val="tx1"/>
                </a:solidFill>
              </a:rPr>
              <a:t> de 500 RON (200 din </a:t>
            </a:r>
            <a:r>
              <a:rPr lang="en-US" altLang="en-US" sz="1400" dirty="0" err="1">
                <a:solidFill>
                  <a:schemeClr val="tx1"/>
                </a:solidFill>
              </a:rPr>
              <a:t>partea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scolii</a:t>
            </a:r>
            <a:r>
              <a:rPr lang="en-US" altLang="en-US" sz="1400" dirty="0">
                <a:solidFill>
                  <a:schemeClr val="tx1"/>
                </a:solidFill>
              </a:rPr>
              <a:t> + 300 din </a:t>
            </a:r>
            <a:r>
              <a:rPr lang="en-US" altLang="en-US" sz="1400" dirty="0" err="1">
                <a:solidFill>
                  <a:schemeClr val="tx1"/>
                </a:solidFill>
              </a:rPr>
              <a:t>partea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companiei</a:t>
            </a:r>
            <a:r>
              <a:rPr lang="en-US" altLang="en-US" sz="14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altLang="en-US" sz="1400" dirty="0">
                <a:solidFill>
                  <a:schemeClr val="tx1"/>
                </a:solidFill>
              </a:rPr>
              <a:t>Accent </a:t>
            </a:r>
            <a:r>
              <a:rPr lang="en-US" altLang="en-US" sz="1400" dirty="0" err="1">
                <a:solidFill>
                  <a:schemeClr val="tx1"/>
                </a:solidFill>
              </a:rPr>
              <a:t>pe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pregatirea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practica</a:t>
            </a:r>
            <a:r>
              <a:rPr lang="en-US" altLang="en-US" sz="1400" dirty="0">
                <a:solidFill>
                  <a:schemeClr val="tx1"/>
                </a:solidFill>
              </a:rPr>
              <a:t> (</a:t>
            </a:r>
            <a:r>
              <a:rPr lang="en-US" altLang="en-US" sz="1400" dirty="0" err="1">
                <a:solidFill>
                  <a:schemeClr val="tx1"/>
                </a:solidFill>
              </a:rPr>
              <a:t>elevii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invata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meserii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actuale</a:t>
            </a:r>
            <a:r>
              <a:rPr lang="en-US" altLang="en-US" sz="1400" dirty="0">
                <a:solidFill>
                  <a:schemeClr val="tx1"/>
                </a:solidFill>
              </a:rPr>
              <a:t>, </a:t>
            </a:r>
            <a:r>
              <a:rPr lang="en-US" altLang="en-US" sz="1400" dirty="0" err="1">
                <a:solidFill>
                  <a:schemeClr val="tx1"/>
                </a:solidFill>
              </a:rPr>
              <a:t>cerute</a:t>
            </a:r>
            <a:r>
              <a:rPr lang="en-US" altLang="en-US" sz="1400" dirty="0">
                <a:solidFill>
                  <a:schemeClr val="tx1"/>
                </a:solidFill>
              </a:rPr>
              <a:t> de </a:t>
            </a:r>
            <a:r>
              <a:rPr lang="en-US" altLang="en-US" sz="1400" dirty="0" err="1">
                <a:solidFill>
                  <a:schemeClr val="tx1"/>
                </a:solidFill>
              </a:rPr>
              <a:t>piata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muncii</a:t>
            </a:r>
            <a:r>
              <a:rPr lang="en-US" altLang="en-US" sz="1400" dirty="0">
                <a:solidFill>
                  <a:schemeClr val="tx1"/>
                </a:solidFill>
              </a:rPr>
              <a:t>).</a:t>
            </a:r>
          </a:p>
          <a:p>
            <a:pPr lvl="1"/>
            <a:r>
              <a:rPr lang="en-US" altLang="en-US" sz="1400" dirty="0" err="1">
                <a:solidFill>
                  <a:schemeClr val="tx1"/>
                </a:solidFill>
              </a:rPr>
              <a:t>Prioritate</a:t>
            </a:r>
            <a:r>
              <a:rPr lang="en-US" altLang="en-US" sz="1400" dirty="0">
                <a:solidFill>
                  <a:schemeClr val="tx1"/>
                </a:solidFill>
              </a:rPr>
              <a:t> la </a:t>
            </a:r>
            <a:r>
              <a:rPr lang="en-US" altLang="en-US" sz="1400" dirty="0" err="1">
                <a:solidFill>
                  <a:schemeClr val="tx1"/>
                </a:solidFill>
              </a:rPr>
              <a:t>angajare</a:t>
            </a:r>
            <a:r>
              <a:rPr lang="en-US" altLang="en-US" sz="1400" dirty="0">
                <a:solidFill>
                  <a:schemeClr val="tx1"/>
                </a:solidFill>
              </a:rPr>
              <a:t> (</a:t>
            </a:r>
            <a:r>
              <a:rPr lang="en-US" altLang="en-US" sz="1400" dirty="0" err="1">
                <a:solidFill>
                  <a:schemeClr val="tx1"/>
                </a:solidFill>
              </a:rPr>
              <a:t>dupa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absolvire</a:t>
            </a:r>
            <a:r>
              <a:rPr lang="en-US" altLang="en-US" sz="1400" dirty="0">
                <a:solidFill>
                  <a:schemeClr val="tx1"/>
                </a:solidFill>
              </a:rPr>
              <a:t>) la </a:t>
            </a:r>
            <a:r>
              <a:rPr lang="en-US" altLang="en-US" sz="1400" dirty="0" err="1">
                <a:solidFill>
                  <a:schemeClr val="tx1"/>
                </a:solidFill>
              </a:rPr>
              <a:t>compania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unde</a:t>
            </a:r>
            <a:r>
              <a:rPr lang="en-US" altLang="en-US" sz="1400" dirty="0">
                <a:solidFill>
                  <a:schemeClr val="tx1"/>
                </a:solidFill>
              </a:rPr>
              <a:t> a </a:t>
            </a:r>
            <a:r>
              <a:rPr lang="en-US" altLang="en-US" sz="1400" dirty="0" err="1">
                <a:solidFill>
                  <a:schemeClr val="tx1"/>
                </a:solidFill>
              </a:rPr>
              <a:t>facut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practica</a:t>
            </a:r>
            <a:endParaRPr lang="en-US" altLang="en-US" sz="1400" dirty="0">
              <a:solidFill>
                <a:schemeClr val="tx1"/>
              </a:solidFill>
            </a:endParaRPr>
          </a:p>
          <a:p>
            <a:pPr lvl="1"/>
            <a:r>
              <a:rPr lang="en-US" altLang="en-US" sz="1400" dirty="0">
                <a:solidFill>
                  <a:schemeClr val="tx1"/>
                </a:solidFill>
              </a:rPr>
              <a:t>Diploma (</a:t>
            </a:r>
            <a:r>
              <a:rPr lang="en-US" altLang="en-US" sz="1400" dirty="0" err="1">
                <a:solidFill>
                  <a:schemeClr val="tx1"/>
                </a:solidFill>
              </a:rPr>
              <a:t>certificat</a:t>
            </a:r>
            <a:r>
              <a:rPr lang="en-US" altLang="en-US" sz="1400" dirty="0">
                <a:solidFill>
                  <a:schemeClr val="tx1"/>
                </a:solidFill>
              </a:rPr>
              <a:t> de </a:t>
            </a:r>
            <a:r>
              <a:rPr lang="en-US" altLang="en-US" sz="1400" dirty="0" err="1">
                <a:solidFill>
                  <a:schemeClr val="tx1"/>
                </a:solidFill>
              </a:rPr>
              <a:t>calificare</a:t>
            </a:r>
            <a:r>
              <a:rPr lang="en-US" altLang="en-US" sz="1400" dirty="0">
                <a:solidFill>
                  <a:schemeClr val="tx1"/>
                </a:solidFill>
              </a:rPr>
              <a:t>) </a:t>
            </a:r>
            <a:r>
              <a:rPr lang="en-US" altLang="en-US" sz="1400" dirty="0" err="1">
                <a:solidFill>
                  <a:schemeClr val="tx1"/>
                </a:solidFill>
              </a:rPr>
              <a:t>recunoscuta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pe</a:t>
            </a:r>
            <a:r>
              <a:rPr lang="en-US" altLang="en-US" sz="1400" dirty="0">
                <a:solidFill>
                  <a:schemeClr val="tx1"/>
                </a:solidFill>
              </a:rPr>
              <a:t> plan </a:t>
            </a:r>
            <a:r>
              <a:rPr lang="en-US" altLang="en-US" sz="1400" dirty="0" smtClean="0">
                <a:solidFill>
                  <a:schemeClr val="tx1"/>
                </a:solidFill>
              </a:rPr>
              <a:t>European</a:t>
            </a:r>
          </a:p>
          <a:p>
            <a:r>
              <a:rPr lang="en-US" altLang="en-US" sz="1400" b="1" dirty="0" err="1">
                <a:solidFill>
                  <a:srgbClr val="000000"/>
                </a:solidFill>
              </a:rPr>
              <a:t>Compania</a:t>
            </a:r>
            <a:r>
              <a:rPr lang="en-US" altLang="en-US" sz="1400" b="1" dirty="0">
                <a:solidFill>
                  <a:srgbClr val="000000"/>
                </a:solidFill>
              </a:rPr>
              <a:t> </a:t>
            </a:r>
            <a:r>
              <a:rPr lang="en-US" altLang="en-US" sz="1400" b="1" dirty="0" err="1">
                <a:solidFill>
                  <a:srgbClr val="000000"/>
                </a:solidFill>
              </a:rPr>
              <a:t>ofera</a:t>
            </a:r>
            <a:r>
              <a:rPr lang="en-US" altLang="en-US" sz="1400" b="1" dirty="0">
                <a:solidFill>
                  <a:srgbClr val="000000"/>
                </a:solidFill>
              </a:rPr>
              <a:t>:</a:t>
            </a:r>
          </a:p>
          <a:p>
            <a:pPr lvl="1"/>
            <a:r>
              <a:rPr lang="en-US" altLang="en-US" sz="1400" dirty="0">
                <a:solidFill>
                  <a:srgbClr val="000000"/>
                </a:solidFill>
              </a:rPr>
              <a:t>Bursa </a:t>
            </a:r>
            <a:r>
              <a:rPr lang="en-US" altLang="en-US" sz="1400" dirty="0" smtClean="0">
                <a:solidFill>
                  <a:srgbClr val="000000"/>
                </a:solidFill>
              </a:rPr>
              <a:t>de </a:t>
            </a:r>
            <a:r>
              <a:rPr lang="en-US" altLang="en-US" sz="1400" dirty="0">
                <a:solidFill>
                  <a:srgbClr val="000000"/>
                </a:solidFill>
              </a:rPr>
              <a:t>300 </a:t>
            </a:r>
            <a:r>
              <a:rPr lang="en-US" altLang="en-US" sz="1400" dirty="0" smtClean="0">
                <a:solidFill>
                  <a:srgbClr val="000000"/>
                </a:solidFill>
              </a:rPr>
              <a:t>RON </a:t>
            </a:r>
            <a:r>
              <a:rPr lang="en-US" altLang="en-US" sz="1400" dirty="0" err="1" smtClean="0">
                <a:solidFill>
                  <a:srgbClr val="000000"/>
                </a:solidFill>
              </a:rPr>
              <a:t>pe</a:t>
            </a:r>
            <a:r>
              <a:rPr lang="en-US" altLang="en-US" sz="1400" dirty="0" smtClean="0">
                <a:solidFill>
                  <a:srgbClr val="000000"/>
                </a:solidFill>
              </a:rPr>
              <a:t> </a:t>
            </a:r>
            <a:r>
              <a:rPr lang="en-US" altLang="en-US" sz="1400" dirty="0" err="1" smtClean="0">
                <a:solidFill>
                  <a:srgbClr val="000000"/>
                </a:solidFill>
              </a:rPr>
              <a:t>langa</a:t>
            </a:r>
            <a:r>
              <a:rPr lang="en-US" altLang="en-US" sz="1400" dirty="0" smtClean="0">
                <a:solidFill>
                  <a:srgbClr val="000000"/>
                </a:solidFill>
              </a:rPr>
              <a:t> </a:t>
            </a:r>
            <a:r>
              <a:rPr lang="en-US" altLang="en-US" sz="1400" dirty="0" err="1" smtClean="0">
                <a:solidFill>
                  <a:srgbClr val="000000"/>
                </a:solidFill>
              </a:rPr>
              <a:t>cea</a:t>
            </a:r>
            <a:r>
              <a:rPr lang="en-US" altLang="en-US" sz="1400" dirty="0" smtClean="0">
                <a:solidFill>
                  <a:srgbClr val="000000"/>
                </a:solidFill>
              </a:rPr>
              <a:t> de 200 RON </a:t>
            </a:r>
            <a:r>
              <a:rPr lang="en-US" altLang="en-US" sz="1400" dirty="0" err="1" smtClean="0">
                <a:solidFill>
                  <a:srgbClr val="000000"/>
                </a:solidFill>
              </a:rPr>
              <a:t>oferita</a:t>
            </a:r>
            <a:r>
              <a:rPr lang="en-US" altLang="en-US" sz="1400" dirty="0" smtClean="0">
                <a:solidFill>
                  <a:srgbClr val="000000"/>
                </a:solidFill>
              </a:rPr>
              <a:t> de </a:t>
            </a:r>
            <a:r>
              <a:rPr lang="en-US" altLang="en-US" sz="1400" dirty="0" err="1" smtClean="0">
                <a:solidFill>
                  <a:srgbClr val="000000"/>
                </a:solidFill>
              </a:rPr>
              <a:t>scoala</a:t>
            </a:r>
            <a:endParaRPr lang="en-US" altLang="en-US" sz="1400" dirty="0">
              <a:solidFill>
                <a:srgbClr val="000000"/>
              </a:solidFill>
            </a:endParaRPr>
          </a:p>
          <a:p>
            <a:pPr lvl="1"/>
            <a:r>
              <a:rPr lang="en-US" altLang="en-US" sz="1400" dirty="0">
                <a:solidFill>
                  <a:srgbClr val="000000"/>
                </a:solidFill>
              </a:rPr>
              <a:t>Atelier de </a:t>
            </a:r>
            <a:r>
              <a:rPr lang="en-US" altLang="en-US" sz="1400" dirty="0" err="1">
                <a:solidFill>
                  <a:srgbClr val="000000"/>
                </a:solidFill>
              </a:rPr>
              <a:t>practica</a:t>
            </a:r>
            <a:r>
              <a:rPr lang="en-US" altLang="en-US" sz="1400" dirty="0">
                <a:solidFill>
                  <a:srgbClr val="000000"/>
                </a:solidFill>
              </a:rPr>
              <a:t> modern, </a:t>
            </a:r>
            <a:r>
              <a:rPr lang="en-US" altLang="en-US" sz="1400" dirty="0" err="1">
                <a:solidFill>
                  <a:srgbClr val="000000"/>
                </a:solidFill>
              </a:rPr>
              <a:t>echipat</a:t>
            </a:r>
            <a:r>
              <a:rPr lang="en-US" altLang="en-US" sz="1400" dirty="0">
                <a:solidFill>
                  <a:srgbClr val="000000"/>
                </a:solidFill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</a:rPr>
              <a:t>dupa</a:t>
            </a:r>
            <a:r>
              <a:rPr lang="en-US" altLang="en-US" sz="1400" dirty="0">
                <a:solidFill>
                  <a:srgbClr val="000000"/>
                </a:solidFill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</a:rPr>
              <a:t>standarde</a:t>
            </a:r>
            <a:r>
              <a:rPr lang="en-US" altLang="en-US" sz="1400" dirty="0">
                <a:solidFill>
                  <a:srgbClr val="000000"/>
                </a:solidFill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</a:rPr>
              <a:t>internationale</a:t>
            </a:r>
            <a:endParaRPr lang="en-US" altLang="en-US" sz="1400" dirty="0">
              <a:solidFill>
                <a:srgbClr val="000000"/>
              </a:solidFill>
            </a:endParaRPr>
          </a:p>
          <a:p>
            <a:pPr lvl="1"/>
            <a:r>
              <a:rPr lang="en-US" altLang="en-US" sz="1400" dirty="0" err="1">
                <a:solidFill>
                  <a:srgbClr val="000000"/>
                </a:solidFill>
              </a:rPr>
              <a:t>Tutore</a:t>
            </a:r>
            <a:r>
              <a:rPr lang="en-US" altLang="en-US" sz="1400" dirty="0">
                <a:solidFill>
                  <a:srgbClr val="000000"/>
                </a:solidFill>
              </a:rPr>
              <a:t> de </a:t>
            </a:r>
            <a:r>
              <a:rPr lang="en-US" altLang="en-US" sz="1400" dirty="0" err="1">
                <a:solidFill>
                  <a:srgbClr val="000000"/>
                </a:solidFill>
              </a:rPr>
              <a:t>practica</a:t>
            </a:r>
            <a:r>
              <a:rPr lang="en-US" altLang="en-US" sz="1400" dirty="0">
                <a:solidFill>
                  <a:srgbClr val="000000"/>
                </a:solidFill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</a:rPr>
              <a:t>dedicat</a:t>
            </a:r>
            <a:r>
              <a:rPr lang="en-US" altLang="en-US" sz="1400" dirty="0">
                <a:solidFill>
                  <a:srgbClr val="000000"/>
                </a:solidFill>
              </a:rPr>
              <a:t>, </a:t>
            </a:r>
            <a:r>
              <a:rPr lang="en-US" altLang="en-US" sz="1400" dirty="0" err="1">
                <a:solidFill>
                  <a:srgbClr val="000000"/>
                </a:solidFill>
              </a:rPr>
              <a:t>pe</a:t>
            </a:r>
            <a:r>
              <a:rPr lang="en-US" altLang="en-US" sz="1400" dirty="0">
                <a:solidFill>
                  <a:srgbClr val="000000"/>
                </a:solidFill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</a:rPr>
              <a:t>toata</a:t>
            </a:r>
            <a:r>
              <a:rPr lang="en-US" altLang="en-US" sz="1400" dirty="0">
                <a:solidFill>
                  <a:srgbClr val="000000"/>
                </a:solidFill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</a:rPr>
              <a:t>durata</a:t>
            </a:r>
            <a:r>
              <a:rPr lang="en-US" altLang="en-US" sz="1400" dirty="0">
                <a:solidFill>
                  <a:srgbClr val="000000"/>
                </a:solidFill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</a:rPr>
              <a:t>perioadei</a:t>
            </a:r>
            <a:r>
              <a:rPr lang="en-US" altLang="en-US" sz="1400" dirty="0">
                <a:solidFill>
                  <a:srgbClr val="000000"/>
                </a:solidFill>
              </a:rPr>
              <a:t> de </a:t>
            </a:r>
            <a:r>
              <a:rPr lang="en-US" altLang="en-US" sz="1400" dirty="0" err="1">
                <a:solidFill>
                  <a:srgbClr val="000000"/>
                </a:solidFill>
              </a:rPr>
              <a:t>practica</a:t>
            </a:r>
            <a:endParaRPr lang="en-US" altLang="en-US" sz="1400" dirty="0">
              <a:solidFill>
                <a:srgbClr val="000000"/>
              </a:solidFill>
            </a:endParaRPr>
          </a:p>
          <a:p>
            <a:pPr lvl="1"/>
            <a:r>
              <a:rPr lang="en-US" altLang="en-US" sz="1400" dirty="0" err="1">
                <a:solidFill>
                  <a:srgbClr val="000000"/>
                </a:solidFill>
              </a:rPr>
              <a:t>Echipamente</a:t>
            </a:r>
            <a:r>
              <a:rPr lang="en-US" altLang="en-US" sz="1400" dirty="0">
                <a:solidFill>
                  <a:srgbClr val="000000"/>
                </a:solidFill>
              </a:rPr>
              <a:t> de </a:t>
            </a:r>
            <a:r>
              <a:rPr lang="en-US" altLang="en-US" sz="1400" dirty="0" err="1">
                <a:solidFill>
                  <a:srgbClr val="000000"/>
                </a:solidFill>
              </a:rPr>
              <a:t>lucru</a:t>
            </a:r>
            <a:r>
              <a:rPr lang="en-US" altLang="en-US" sz="1400" dirty="0">
                <a:solidFill>
                  <a:srgbClr val="000000"/>
                </a:solidFill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</a:rPr>
              <a:t>si</a:t>
            </a:r>
            <a:r>
              <a:rPr lang="en-US" altLang="en-US" sz="1400" dirty="0">
                <a:solidFill>
                  <a:srgbClr val="000000"/>
                </a:solidFill>
              </a:rPr>
              <a:t> de </a:t>
            </a:r>
            <a:r>
              <a:rPr lang="en-US" altLang="en-US" sz="1400" dirty="0" err="1">
                <a:solidFill>
                  <a:srgbClr val="000000"/>
                </a:solidFill>
              </a:rPr>
              <a:t>protectie</a:t>
            </a:r>
            <a:r>
              <a:rPr lang="en-US" altLang="en-US" sz="1400" dirty="0">
                <a:solidFill>
                  <a:srgbClr val="000000"/>
                </a:solidFill>
              </a:rPr>
              <a:t> individual </a:t>
            </a:r>
            <a:r>
              <a:rPr lang="en-US" altLang="en-US" sz="1400" dirty="0" err="1">
                <a:solidFill>
                  <a:srgbClr val="000000"/>
                </a:solidFill>
              </a:rPr>
              <a:t>fiecarui</a:t>
            </a:r>
            <a:r>
              <a:rPr lang="en-US" altLang="en-US" sz="1400" dirty="0">
                <a:solidFill>
                  <a:srgbClr val="000000"/>
                </a:solidFill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</a:rPr>
              <a:t>elev</a:t>
            </a:r>
            <a:endParaRPr lang="en-US" altLang="en-US" sz="1400" dirty="0">
              <a:solidFill>
                <a:srgbClr val="000000"/>
              </a:solidFill>
            </a:endParaRPr>
          </a:p>
          <a:p>
            <a:pPr lvl="1"/>
            <a:r>
              <a:rPr lang="en-US" altLang="en-US" sz="1400" dirty="0" err="1">
                <a:solidFill>
                  <a:srgbClr val="000000"/>
                </a:solidFill>
              </a:rPr>
              <a:t>Decontarea</a:t>
            </a:r>
            <a:r>
              <a:rPr lang="en-US" altLang="en-US" sz="1400" dirty="0">
                <a:solidFill>
                  <a:srgbClr val="000000"/>
                </a:solidFill>
              </a:rPr>
              <a:t> </a:t>
            </a:r>
            <a:r>
              <a:rPr lang="en-US" altLang="en-US" sz="1400" dirty="0" err="1" smtClean="0">
                <a:solidFill>
                  <a:srgbClr val="000000"/>
                </a:solidFill>
              </a:rPr>
              <a:t>transportului</a:t>
            </a:r>
            <a:r>
              <a:rPr lang="en-US" altLang="en-US" sz="1400" dirty="0" smtClean="0">
                <a:solidFill>
                  <a:srgbClr val="000000"/>
                </a:solidFill>
              </a:rPr>
              <a:t> local (</a:t>
            </a:r>
            <a:r>
              <a:rPr lang="en-US" altLang="en-US" sz="1400" dirty="0" err="1" smtClean="0">
                <a:solidFill>
                  <a:srgbClr val="000000"/>
                </a:solidFill>
              </a:rPr>
              <a:t>abonament</a:t>
            </a:r>
            <a:r>
              <a:rPr lang="en-US" altLang="en-US" sz="1400" dirty="0" smtClean="0">
                <a:solidFill>
                  <a:srgbClr val="000000"/>
                </a:solidFill>
              </a:rPr>
              <a:t> </a:t>
            </a:r>
            <a:r>
              <a:rPr lang="en-US" altLang="en-US" sz="1400" dirty="0" err="1" smtClean="0">
                <a:solidFill>
                  <a:srgbClr val="000000"/>
                </a:solidFill>
              </a:rPr>
              <a:t>Tursib</a:t>
            </a:r>
            <a:r>
              <a:rPr lang="en-US" altLang="en-US" sz="1400" dirty="0" smtClean="0">
                <a:solidFill>
                  <a:srgbClr val="000000"/>
                </a:solidFill>
              </a:rPr>
              <a:t>) </a:t>
            </a:r>
            <a:r>
              <a:rPr lang="en-US" altLang="en-US" sz="1400" dirty="0" err="1" smtClean="0">
                <a:solidFill>
                  <a:srgbClr val="000000"/>
                </a:solidFill>
              </a:rPr>
              <a:t>pe</a:t>
            </a:r>
            <a:r>
              <a:rPr lang="en-US" altLang="en-US" sz="1400" dirty="0" smtClean="0">
                <a:solidFill>
                  <a:srgbClr val="000000"/>
                </a:solidFill>
              </a:rPr>
              <a:t> </a:t>
            </a:r>
            <a:r>
              <a:rPr lang="en-US" altLang="en-US" sz="1400" dirty="0" err="1" smtClean="0">
                <a:solidFill>
                  <a:srgbClr val="000000"/>
                </a:solidFill>
              </a:rPr>
              <a:t>parcursul</a:t>
            </a:r>
            <a:r>
              <a:rPr lang="en-US" altLang="en-US" sz="1400" dirty="0" smtClean="0">
                <a:solidFill>
                  <a:srgbClr val="000000"/>
                </a:solidFill>
              </a:rPr>
              <a:t> </a:t>
            </a:r>
            <a:r>
              <a:rPr lang="en-US" altLang="en-US" sz="1400" dirty="0" err="1" smtClean="0">
                <a:solidFill>
                  <a:srgbClr val="000000"/>
                </a:solidFill>
              </a:rPr>
              <a:t>intregului</a:t>
            </a:r>
            <a:r>
              <a:rPr lang="en-US" altLang="en-US" sz="1400" dirty="0" smtClean="0">
                <a:solidFill>
                  <a:srgbClr val="000000"/>
                </a:solidFill>
              </a:rPr>
              <a:t> an </a:t>
            </a:r>
            <a:r>
              <a:rPr lang="en-US" altLang="en-US" sz="1400" dirty="0" err="1" smtClean="0">
                <a:solidFill>
                  <a:srgbClr val="000000"/>
                </a:solidFill>
              </a:rPr>
              <a:t>scolar</a:t>
            </a:r>
            <a:endParaRPr lang="en-US" altLang="en-US" sz="1400" dirty="0">
              <a:solidFill>
                <a:srgbClr val="000000"/>
              </a:solidFill>
            </a:endParaRPr>
          </a:p>
          <a:p>
            <a:pPr lvl="1"/>
            <a:r>
              <a:rPr lang="en-US" altLang="en-US" sz="1400" dirty="0" err="1" smtClean="0">
                <a:solidFill>
                  <a:srgbClr val="000000"/>
                </a:solidFill>
              </a:rPr>
              <a:t>Cazare</a:t>
            </a:r>
            <a:r>
              <a:rPr lang="en-US" altLang="en-US" sz="1400" dirty="0" smtClean="0">
                <a:solidFill>
                  <a:srgbClr val="000000"/>
                </a:solidFill>
              </a:rPr>
              <a:t> </a:t>
            </a:r>
            <a:r>
              <a:rPr lang="en-US" altLang="en-US" sz="1400" dirty="0" err="1" smtClean="0">
                <a:solidFill>
                  <a:srgbClr val="000000"/>
                </a:solidFill>
              </a:rPr>
              <a:t>si</a:t>
            </a:r>
            <a:r>
              <a:rPr lang="en-US" altLang="en-US" sz="1400" dirty="0" smtClean="0">
                <a:solidFill>
                  <a:srgbClr val="000000"/>
                </a:solidFill>
              </a:rPr>
              <a:t> masa </a:t>
            </a:r>
            <a:r>
              <a:rPr lang="en-US" altLang="en-US" sz="1400" dirty="0" err="1" smtClean="0">
                <a:solidFill>
                  <a:srgbClr val="000000"/>
                </a:solidFill>
              </a:rPr>
              <a:t>gratuita</a:t>
            </a:r>
            <a:r>
              <a:rPr lang="en-US" altLang="en-US" sz="1400" dirty="0" smtClean="0">
                <a:solidFill>
                  <a:srgbClr val="000000"/>
                </a:solidFill>
              </a:rPr>
              <a:t> la </a:t>
            </a:r>
            <a:r>
              <a:rPr lang="en-US" altLang="en-US" sz="1400" dirty="0" err="1" smtClean="0">
                <a:solidFill>
                  <a:srgbClr val="000000"/>
                </a:solidFill>
              </a:rPr>
              <a:t>oricare</a:t>
            </a:r>
            <a:r>
              <a:rPr lang="en-US" altLang="en-US" sz="1400" dirty="0" smtClean="0">
                <a:solidFill>
                  <a:srgbClr val="000000"/>
                </a:solidFill>
              </a:rPr>
              <a:t> din </a:t>
            </a:r>
            <a:r>
              <a:rPr lang="en-US" altLang="en-US" sz="1400" dirty="0" err="1" smtClean="0">
                <a:solidFill>
                  <a:srgbClr val="000000"/>
                </a:solidFill>
              </a:rPr>
              <a:t>internatele</a:t>
            </a:r>
            <a:r>
              <a:rPr lang="en-US" altLang="en-US" sz="1400" dirty="0" smtClean="0">
                <a:solidFill>
                  <a:srgbClr val="000000"/>
                </a:solidFill>
              </a:rPr>
              <a:t> </a:t>
            </a:r>
            <a:r>
              <a:rPr lang="en-US" altLang="en-US" sz="1400" dirty="0" err="1" smtClean="0">
                <a:solidFill>
                  <a:srgbClr val="000000"/>
                </a:solidFill>
              </a:rPr>
              <a:t>scolare</a:t>
            </a:r>
            <a:r>
              <a:rPr lang="en-US" altLang="en-US" sz="1400" dirty="0" smtClean="0">
                <a:solidFill>
                  <a:srgbClr val="000000"/>
                </a:solidFill>
              </a:rPr>
              <a:t> din Sibiu</a:t>
            </a:r>
            <a:endParaRPr lang="en-US" altLang="en-US" sz="1400" dirty="0">
              <a:solidFill>
                <a:srgbClr val="000000"/>
              </a:solidFill>
            </a:endParaRPr>
          </a:p>
          <a:p>
            <a:pPr lvl="1"/>
            <a:r>
              <a:rPr lang="en-US" altLang="en-US" sz="1400" dirty="0">
                <a:solidFill>
                  <a:srgbClr val="000000"/>
                </a:solidFill>
              </a:rPr>
              <a:t>O masa </a:t>
            </a:r>
            <a:r>
              <a:rPr lang="en-US" altLang="en-US" sz="1400" dirty="0" err="1" smtClean="0">
                <a:solidFill>
                  <a:srgbClr val="000000"/>
                </a:solidFill>
              </a:rPr>
              <a:t>calda</a:t>
            </a:r>
            <a:r>
              <a:rPr lang="en-US" altLang="en-US" sz="1400" dirty="0" smtClean="0">
                <a:solidFill>
                  <a:srgbClr val="000000"/>
                </a:solidFill>
              </a:rPr>
              <a:t> </a:t>
            </a:r>
            <a:r>
              <a:rPr lang="en-US" altLang="en-US" sz="1400" dirty="0" err="1" smtClean="0">
                <a:solidFill>
                  <a:srgbClr val="000000"/>
                </a:solidFill>
              </a:rPr>
              <a:t>pe</a:t>
            </a:r>
            <a:r>
              <a:rPr lang="en-US" altLang="en-US" sz="1400" dirty="0" smtClean="0">
                <a:solidFill>
                  <a:srgbClr val="000000"/>
                </a:solidFill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</a:rPr>
              <a:t>zi</a:t>
            </a:r>
            <a:r>
              <a:rPr lang="en-US" altLang="en-US" sz="1400" dirty="0">
                <a:solidFill>
                  <a:srgbClr val="000000"/>
                </a:solidFill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</a:rPr>
              <a:t>gratuita</a:t>
            </a:r>
            <a:r>
              <a:rPr lang="en-US" altLang="en-US" sz="1400" dirty="0">
                <a:solidFill>
                  <a:srgbClr val="000000"/>
                </a:solidFill>
              </a:rPr>
              <a:t>, in </a:t>
            </a:r>
            <a:r>
              <a:rPr lang="en-US" altLang="en-US" sz="1400" dirty="0" err="1">
                <a:solidFill>
                  <a:srgbClr val="000000"/>
                </a:solidFill>
              </a:rPr>
              <a:t>perioada</a:t>
            </a:r>
            <a:r>
              <a:rPr lang="en-US" altLang="en-US" sz="1400" dirty="0">
                <a:solidFill>
                  <a:srgbClr val="000000"/>
                </a:solidFill>
              </a:rPr>
              <a:t> de </a:t>
            </a:r>
            <a:r>
              <a:rPr lang="en-US" altLang="en-US" sz="1400" dirty="0" err="1" smtClean="0">
                <a:solidFill>
                  <a:srgbClr val="000000"/>
                </a:solidFill>
              </a:rPr>
              <a:t>practica</a:t>
            </a:r>
            <a:r>
              <a:rPr lang="en-US" altLang="en-US" sz="1400" dirty="0" smtClean="0">
                <a:solidFill>
                  <a:srgbClr val="000000"/>
                </a:solidFill>
              </a:rPr>
              <a:t>, la cantina </a:t>
            </a:r>
            <a:r>
              <a:rPr lang="en-US" altLang="en-US" sz="1400" dirty="0" err="1" smtClean="0">
                <a:solidFill>
                  <a:srgbClr val="000000"/>
                </a:solidFill>
              </a:rPr>
              <a:t>firmei</a:t>
            </a:r>
            <a:r>
              <a:rPr lang="en-US" altLang="en-US" sz="1400" dirty="0" smtClean="0">
                <a:solidFill>
                  <a:srgbClr val="000000"/>
                </a:solidFill>
              </a:rPr>
              <a:t>.</a:t>
            </a:r>
            <a:endParaRPr lang="en-US" altLang="en-US" sz="1400" b="1" dirty="0">
              <a:solidFill>
                <a:srgbClr val="000000"/>
              </a:solidFill>
            </a:endParaRPr>
          </a:p>
          <a:p>
            <a:pPr marL="479400" lvl="1" indent="0">
              <a:buNone/>
            </a:pPr>
            <a:endParaRPr lang="en-US" altLang="en-US" sz="1400" b="1" dirty="0"/>
          </a:p>
          <a:p>
            <a:pPr marL="0" indent="0">
              <a:buNone/>
            </a:pPr>
            <a:endParaRPr lang="en-US" sz="2133" dirty="0">
              <a:solidFill>
                <a:schemeClr val="tx1"/>
              </a:solidFill>
            </a:endParaRPr>
          </a:p>
        </p:txBody>
      </p:sp>
      <p:sp>
        <p:nvSpPr>
          <p:cNvPr id="4" name="TextBox 12"/>
          <p:cNvSpPr txBox="1"/>
          <p:nvPr/>
        </p:nvSpPr>
        <p:spPr>
          <a:xfrm>
            <a:off x="304801" y="684594"/>
            <a:ext cx="11788372" cy="276063"/>
          </a:xfrm>
          <a:prstGeom prst="rect">
            <a:avLst/>
          </a:prstGeom>
          <a:solidFill>
            <a:srgbClr val="73C8C8">
              <a:alpha val="75000"/>
            </a:srgbClr>
          </a:solidFill>
        </p:spPr>
        <p:txBody>
          <a:bodyPr wrap="square" lIns="0" tIns="0" rIns="96000" bIns="0" rtlCol="0" anchor="ctr">
            <a:noAutofit/>
          </a:bodyPr>
          <a:lstStyle>
            <a:defPPr>
              <a:defRPr lang="de-DE"/>
            </a:defPPr>
            <a:lvl1pPr algn="r">
              <a:defRPr b="1"/>
            </a:lvl1pPr>
          </a:lstStyle>
          <a:p>
            <a:pPr defTabSz="1219140"/>
            <a:endParaRPr lang="en-US" cap="all" spc="220" dirty="0" smtClean="0">
              <a:solidFill>
                <a:srgbClr val="006470"/>
              </a:solidFill>
              <a:latin typeface="Franklin Gothic Demi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cap="all" spc="220" dirty="0" smtClean="0">
                <a:solidFill>
                  <a:srgbClr val="006470"/>
                </a:solidFill>
                <a:latin typeface="Franklin Gothic Demi"/>
              </a:rPr>
              <a:t> Marquardt </a:t>
            </a:r>
            <a:r>
              <a:rPr lang="en-US" sz="1100" cap="all" spc="220" dirty="0" err="1" smtClean="0">
                <a:solidFill>
                  <a:srgbClr val="006470"/>
                </a:solidFill>
                <a:latin typeface="Franklin Gothic Demi"/>
              </a:rPr>
              <a:t>Avantaje</a:t>
            </a:r>
            <a:r>
              <a:rPr lang="en-US" sz="1100" cap="all" spc="220" dirty="0" smtClean="0">
                <a:solidFill>
                  <a:srgbClr val="006470"/>
                </a:solidFill>
                <a:latin typeface="Franklin Gothic Demi"/>
              </a:rPr>
              <a:t> </a:t>
            </a:r>
            <a:r>
              <a:rPr lang="en-US" sz="1100" cap="all" spc="220" dirty="0" err="1" smtClean="0">
                <a:solidFill>
                  <a:srgbClr val="006470"/>
                </a:solidFill>
                <a:latin typeface="Franklin Gothic Demi"/>
              </a:rPr>
              <a:t>si</a:t>
            </a:r>
            <a:r>
              <a:rPr lang="en-US" sz="1100" cap="all" spc="220" dirty="0" smtClean="0">
                <a:solidFill>
                  <a:srgbClr val="006470"/>
                </a:solidFill>
                <a:latin typeface="Franklin Gothic Demi"/>
              </a:rPr>
              <a:t> </a:t>
            </a:r>
            <a:r>
              <a:rPr lang="en-US" sz="1100" cap="all" spc="220" dirty="0" err="1" smtClean="0">
                <a:solidFill>
                  <a:srgbClr val="006470"/>
                </a:solidFill>
                <a:latin typeface="Franklin Gothic Demi"/>
              </a:rPr>
              <a:t>benefici</a:t>
            </a:r>
            <a:r>
              <a:rPr lang="en-US" sz="1100" cap="all" spc="220" dirty="0" smtClean="0">
                <a:solidFill>
                  <a:srgbClr val="006470"/>
                </a:solidFill>
                <a:latin typeface="Franklin Gothic Demi"/>
              </a:rPr>
              <a:t> </a:t>
            </a:r>
            <a:r>
              <a:rPr lang="en-US" sz="1100" cap="all" spc="220" dirty="0" err="1" smtClean="0">
                <a:solidFill>
                  <a:srgbClr val="006470"/>
                </a:solidFill>
                <a:latin typeface="Franklin Gothic Demi"/>
              </a:rPr>
              <a:t>oferite</a:t>
            </a:r>
            <a:r>
              <a:rPr lang="en-US" sz="1100" cap="all" spc="220" dirty="0" smtClean="0">
                <a:solidFill>
                  <a:srgbClr val="006470"/>
                </a:solidFill>
                <a:latin typeface="Franklin Gothic Demi"/>
              </a:rPr>
              <a:t> in </a:t>
            </a:r>
            <a:r>
              <a:rPr lang="en-US" sz="1100" cap="all" spc="220" dirty="0" err="1" smtClean="0">
                <a:solidFill>
                  <a:srgbClr val="006470"/>
                </a:solidFill>
                <a:latin typeface="Franklin Gothic Demi"/>
              </a:rPr>
              <a:t>Sistemul</a:t>
            </a:r>
            <a:r>
              <a:rPr lang="en-US" sz="1100" cap="all" spc="220" dirty="0" smtClean="0">
                <a:solidFill>
                  <a:srgbClr val="006470"/>
                </a:solidFill>
                <a:latin typeface="Franklin Gothic Demi"/>
              </a:rPr>
              <a:t> dual</a:t>
            </a:r>
            <a:endParaRPr lang="ro-RO" sz="1100" cap="all" spc="220" dirty="0">
              <a:solidFill>
                <a:srgbClr val="006470"/>
              </a:solidFill>
              <a:latin typeface="Franklin Gothic Demi"/>
            </a:endParaRPr>
          </a:p>
          <a:p>
            <a:pPr defTabSz="121914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206785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1" y="1045149"/>
            <a:ext cx="11517841" cy="2993451"/>
          </a:xfrm>
        </p:spPr>
        <p:txBody>
          <a:bodyPr/>
          <a:lstStyle/>
          <a:p>
            <a:pPr marL="0" indent="0">
              <a:buNone/>
            </a:pPr>
            <a:endParaRPr lang="en-US" sz="2133" dirty="0">
              <a:solidFill>
                <a:schemeClr val="tx1"/>
              </a:solidFill>
            </a:endParaRPr>
          </a:p>
          <a:p>
            <a:r>
              <a:rPr lang="en-US" sz="2133" b="1" dirty="0" smtClean="0">
                <a:solidFill>
                  <a:schemeClr val="tx1"/>
                </a:solidFill>
              </a:rPr>
              <a:t>In </a:t>
            </a:r>
            <a:r>
              <a:rPr lang="en-US" sz="2133" b="1" dirty="0" err="1" smtClean="0">
                <a:solidFill>
                  <a:schemeClr val="tx1"/>
                </a:solidFill>
              </a:rPr>
              <a:t>anul</a:t>
            </a:r>
            <a:r>
              <a:rPr lang="en-US" sz="2133" b="1" dirty="0" smtClean="0">
                <a:solidFill>
                  <a:schemeClr val="tx1"/>
                </a:solidFill>
              </a:rPr>
              <a:t> </a:t>
            </a:r>
            <a:r>
              <a:rPr lang="en-US" sz="2133" b="1" dirty="0" err="1" smtClean="0">
                <a:solidFill>
                  <a:schemeClr val="tx1"/>
                </a:solidFill>
              </a:rPr>
              <a:t>scolar</a:t>
            </a:r>
            <a:r>
              <a:rPr lang="en-US" sz="2133" b="1" dirty="0" smtClean="0">
                <a:solidFill>
                  <a:schemeClr val="tx1"/>
                </a:solidFill>
              </a:rPr>
              <a:t> 2020-2021, </a:t>
            </a:r>
            <a:r>
              <a:rPr lang="en-US" sz="2133" b="1" dirty="0" err="1" smtClean="0">
                <a:solidFill>
                  <a:schemeClr val="tx1"/>
                </a:solidFill>
              </a:rPr>
              <a:t>compania</a:t>
            </a:r>
            <a:r>
              <a:rPr lang="en-US" sz="2133" b="1" dirty="0" smtClean="0">
                <a:solidFill>
                  <a:schemeClr val="tx1"/>
                </a:solidFill>
              </a:rPr>
              <a:t> Marquardt </a:t>
            </a:r>
            <a:r>
              <a:rPr lang="en-US" sz="2133" b="1" dirty="0" err="1" smtClean="0">
                <a:solidFill>
                  <a:schemeClr val="tx1"/>
                </a:solidFill>
              </a:rPr>
              <a:t>ofera</a:t>
            </a:r>
            <a:r>
              <a:rPr lang="en-US" sz="2133" b="1" dirty="0" smtClean="0">
                <a:solidFill>
                  <a:schemeClr val="tx1"/>
                </a:solidFill>
              </a:rPr>
              <a:t> un </a:t>
            </a:r>
            <a:r>
              <a:rPr lang="en-US" sz="2133" b="1" dirty="0" err="1" smtClean="0">
                <a:solidFill>
                  <a:schemeClr val="tx1"/>
                </a:solidFill>
              </a:rPr>
              <a:t>numar</a:t>
            </a:r>
            <a:r>
              <a:rPr lang="en-US" sz="2133" b="1" dirty="0" smtClean="0">
                <a:solidFill>
                  <a:schemeClr val="tx1"/>
                </a:solidFill>
              </a:rPr>
              <a:t> de 14 </a:t>
            </a:r>
            <a:r>
              <a:rPr lang="en-US" sz="2133" b="1" dirty="0" err="1" smtClean="0">
                <a:solidFill>
                  <a:schemeClr val="tx1"/>
                </a:solidFill>
              </a:rPr>
              <a:t>locuri</a:t>
            </a:r>
            <a:r>
              <a:rPr lang="en-US" sz="2133" b="1" dirty="0" smtClean="0">
                <a:solidFill>
                  <a:schemeClr val="tx1"/>
                </a:solidFill>
              </a:rPr>
              <a:t> </a:t>
            </a:r>
            <a:r>
              <a:rPr lang="en-US" sz="2133" b="1" dirty="0" err="1" smtClean="0">
                <a:solidFill>
                  <a:schemeClr val="tx1"/>
                </a:solidFill>
              </a:rPr>
              <a:t>pentru</a:t>
            </a:r>
            <a:r>
              <a:rPr lang="en-US" sz="2133" b="1" dirty="0" smtClean="0">
                <a:solidFill>
                  <a:schemeClr val="tx1"/>
                </a:solidFill>
              </a:rPr>
              <a:t> </a:t>
            </a:r>
            <a:r>
              <a:rPr lang="en-US" sz="2133" b="1" dirty="0" err="1" smtClean="0">
                <a:solidFill>
                  <a:schemeClr val="tx1"/>
                </a:solidFill>
              </a:rPr>
              <a:t>elevii</a:t>
            </a:r>
            <a:r>
              <a:rPr lang="en-US" sz="2133" b="1" dirty="0" smtClean="0">
                <a:solidFill>
                  <a:schemeClr val="tx1"/>
                </a:solidFill>
              </a:rPr>
              <a:t> </a:t>
            </a:r>
            <a:r>
              <a:rPr lang="en-US" sz="2133" b="1" dirty="0" err="1" smtClean="0">
                <a:solidFill>
                  <a:schemeClr val="tx1"/>
                </a:solidFill>
              </a:rPr>
              <a:t>inscrisi</a:t>
            </a:r>
            <a:r>
              <a:rPr lang="en-US" sz="2133" b="1" dirty="0" smtClean="0">
                <a:solidFill>
                  <a:schemeClr val="tx1"/>
                </a:solidFill>
              </a:rPr>
              <a:t> in </a:t>
            </a:r>
            <a:r>
              <a:rPr lang="en-US" sz="2133" b="1" dirty="0" err="1" smtClean="0">
                <a:solidFill>
                  <a:schemeClr val="tx1"/>
                </a:solidFill>
              </a:rPr>
              <a:t>clasele</a:t>
            </a:r>
            <a:r>
              <a:rPr lang="en-US" sz="2133" b="1" dirty="0" smtClean="0">
                <a:solidFill>
                  <a:schemeClr val="tx1"/>
                </a:solidFill>
              </a:rPr>
              <a:t> de </a:t>
            </a:r>
            <a:r>
              <a:rPr lang="en-US" sz="2133" b="1" dirty="0" err="1" smtClean="0">
                <a:solidFill>
                  <a:schemeClr val="tx1"/>
                </a:solidFill>
              </a:rPr>
              <a:t>invatamant</a:t>
            </a:r>
            <a:r>
              <a:rPr lang="en-US" sz="2133" b="1" dirty="0" smtClean="0">
                <a:solidFill>
                  <a:schemeClr val="tx1"/>
                </a:solidFill>
              </a:rPr>
              <a:t> dual la </a:t>
            </a:r>
            <a:r>
              <a:rPr lang="en-US" sz="2133" b="1" dirty="0" err="1" smtClean="0">
                <a:solidFill>
                  <a:schemeClr val="tx1"/>
                </a:solidFill>
              </a:rPr>
              <a:t>Liceul</a:t>
            </a:r>
            <a:r>
              <a:rPr lang="en-US" sz="2133" b="1" dirty="0" smtClean="0">
                <a:solidFill>
                  <a:schemeClr val="tx1"/>
                </a:solidFill>
              </a:rPr>
              <a:t> </a:t>
            </a:r>
            <a:r>
              <a:rPr lang="en-US" sz="2133" b="1" dirty="0" err="1" smtClean="0">
                <a:solidFill>
                  <a:schemeClr val="tx1"/>
                </a:solidFill>
              </a:rPr>
              <a:t>Tehnologic</a:t>
            </a:r>
            <a:r>
              <a:rPr lang="en-US" sz="2133" b="1" dirty="0" smtClean="0">
                <a:solidFill>
                  <a:schemeClr val="tx1"/>
                </a:solidFill>
              </a:rPr>
              <a:t> </a:t>
            </a:r>
            <a:r>
              <a:rPr lang="en-US" sz="2133" b="1" dirty="0" err="1" smtClean="0">
                <a:solidFill>
                  <a:schemeClr val="tx1"/>
                </a:solidFill>
              </a:rPr>
              <a:t>Independenta</a:t>
            </a:r>
            <a:r>
              <a:rPr lang="en-US" sz="2133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133" b="1" dirty="0" err="1" smtClean="0">
                <a:solidFill>
                  <a:schemeClr val="tx1"/>
                </a:solidFill>
              </a:rPr>
              <a:t>Cele</a:t>
            </a:r>
            <a:r>
              <a:rPr lang="en-US" sz="2133" b="1" dirty="0" smtClean="0">
                <a:solidFill>
                  <a:schemeClr val="tx1"/>
                </a:solidFill>
              </a:rPr>
              <a:t> 14 </a:t>
            </a:r>
            <a:r>
              <a:rPr lang="en-US" sz="2133" b="1" dirty="0" err="1" smtClean="0">
                <a:solidFill>
                  <a:schemeClr val="tx1"/>
                </a:solidFill>
              </a:rPr>
              <a:t>locuri</a:t>
            </a:r>
            <a:r>
              <a:rPr lang="en-US" sz="2133" b="1" dirty="0" smtClean="0">
                <a:solidFill>
                  <a:schemeClr val="tx1"/>
                </a:solidFill>
              </a:rPr>
              <a:t> </a:t>
            </a:r>
            <a:r>
              <a:rPr lang="en-US" sz="2133" b="1" dirty="0" err="1" smtClean="0">
                <a:solidFill>
                  <a:schemeClr val="tx1"/>
                </a:solidFill>
              </a:rPr>
              <a:t>acopera</a:t>
            </a:r>
            <a:r>
              <a:rPr lang="en-US" sz="2133" b="1" dirty="0" smtClean="0">
                <a:solidFill>
                  <a:schemeClr val="tx1"/>
                </a:solidFill>
              </a:rPr>
              <a:t> 3 </a:t>
            </a:r>
            <a:r>
              <a:rPr lang="en-US" sz="2133" b="1" dirty="0" err="1" smtClean="0">
                <a:solidFill>
                  <a:schemeClr val="tx1"/>
                </a:solidFill>
              </a:rPr>
              <a:t>specializari</a:t>
            </a:r>
            <a:r>
              <a:rPr lang="en-US" sz="2133" b="1" dirty="0" smtClean="0">
                <a:solidFill>
                  <a:schemeClr val="tx1"/>
                </a:solidFill>
              </a:rPr>
              <a:t>, </a:t>
            </a:r>
            <a:r>
              <a:rPr lang="en-US" sz="2133" b="1" dirty="0" err="1" smtClean="0">
                <a:solidFill>
                  <a:schemeClr val="tx1"/>
                </a:solidFill>
              </a:rPr>
              <a:t>iar</a:t>
            </a:r>
            <a:r>
              <a:rPr lang="en-US" sz="2133" b="1" dirty="0" smtClean="0">
                <a:solidFill>
                  <a:schemeClr val="tx1"/>
                </a:solidFill>
              </a:rPr>
              <a:t> </a:t>
            </a:r>
            <a:r>
              <a:rPr lang="en-US" sz="2133" b="1" dirty="0" err="1" smtClean="0">
                <a:solidFill>
                  <a:schemeClr val="tx1"/>
                </a:solidFill>
              </a:rPr>
              <a:t>numarul</a:t>
            </a:r>
            <a:r>
              <a:rPr lang="en-US" sz="2133" b="1" dirty="0" smtClean="0">
                <a:solidFill>
                  <a:schemeClr val="tx1"/>
                </a:solidFill>
              </a:rPr>
              <a:t> de </a:t>
            </a:r>
            <a:r>
              <a:rPr lang="en-US" sz="2133" b="1" dirty="0" err="1" smtClean="0">
                <a:solidFill>
                  <a:schemeClr val="tx1"/>
                </a:solidFill>
              </a:rPr>
              <a:t>locuri</a:t>
            </a:r>
            <a:r>
              <a:rPr lang="en-US" sz="2133" b="1" dirty="0" smtClean="0">
                <a:solidFill>
                  <a:schemeClr val="tx1"/>
                </a:solidFill>
              </a:rPr>
              <a:t> </a:t>
            </a:r>
            <a:r>
              <a:rPr lang="en-US" sz="2133" b="1" dirty="0" err="1" smtClean="0">
                <a:solidFill>
                  <a:schemeClr val="tx1"/>
                </a:solidFill>
              </a:rPr>
              <a:t>pentru</a:t>
            </a:r>
            <a:r>
              <a:rPr lang="en-US" sz="2133" b="1" dirty="0" smtClean="0">
                <a:solidFill>
                  <a:schemeClr val="tx1"/>
                </a:solidFill>
              </a:rPr>
              <a:t> </a:t>
            </a:r>
            <a:r>
              <a:rPr lang="en-US" sz="2133" b="1" dirty="0" err="1" smtClean="0">
                <a:solidFill>
                  <a:schemeClr val="tx1"/>
                </a:solidFill>
              </a:rPr>
              <a:t>fiecare</a:t>
            </a:r>
            <a:r>
              <a:rPr lang="en-US" sz="2133" b="1" dirty="0" smtClean="0">
                <a:solidFill>
                  <a:schemeClr val="tx1"/>
                </a:solidFill>
              </a:rPr>
              <a:t> </a:t>
            </a:r>
            <a:r>
              <a:rPr lang="en-US" sz="2133" b="1" dirty="0" err="1" smtClean="0">
                <a:solidFill>
                  <a:schemeClr val="tx1"/>
                </a:solidFill>
              </a:rPr>
              <a:t>specializare</a:t>
            </a:r>
            <a:r>
              <a:rPr lang="en-US" sz="2133" b="1" dirty="0" smtClean="0">
                <a:solidFill>
                  <a:schemeClr val="tx1"/>
                </a:solidFill>
              </a:rPr>
              <a:t> </a:t>
            </a:r>
            <a:r>
              <a:rPr lang="en-US" sz="2133" b="1" dirty="0" err="1" smtClean="0">
                <a:solidFill>
                  <a:schemeClr val="tx1"/>
                </a:solidFill>
              </a:rPr>
              <a:t>este</a:t>
            </a:r>
            <a:r>
              <a:rPr lang="en-US" sz="2133" b="1" dirty="0" smtClean="0">
                <a:solidFill>
                  <a:schemeClr val="tx1"/>
                </a:solidFill>
              </a:rPr>
              <a:t> </a:t>
            </a:r>
            <a:r>
              <a:rPr lang="en-US" sz="2133" b="1" dirty="0" err="1" smtClean="0">
                <a:solidFill>
                  <a:schemeClr val="tx1"/>
                </a:solidFill>
              </a:rPr>
              <a:t>detaliat</a:t>
            </a:r>
            <a:r>
              <a:rPr lang="en-US" sz="2133" b="1" dirty="0" smtClean="0">
                <a:solidFill>
                  <a:schemeClr val="tx1"/>
                </a:solidFill>
              </a:rPr>
              <a:t> in </a:t>
            </a:r>
            <a:r>
              <a:rPr lang="en-US" sz="2133" b="1" dirty="0" err="1" smtClean="0">
                <a:solidFill>
                  <a:schemeClr val="tx1"/>
                </a:solidFill>
              </a:rPr>
              <a:t>tabelul</a:t>
            </a:r>
            <a:r>
              <a:rPr lang="en-US" sz="2133" b="1" dirty="0" smtClean="0">
                <a:solidFill>
                  <a:schemeClr val="tx1"/>
                </a:solidFill>
              </a:rPr>
              <a:t> </a:t>
            </a:r>
            <a:r>
              <a:rPr lang="en-US" sz="2133" b="1" dirty="0" err="1" smtClean="0">
                <a:solidFill>
                  <a:schemeClr val="tx1"/>
                </a:solidFill>
              </a:rPr>
              <a:t>urmator</a:t>
            </a:r>
            <a:r>
              <a:rPr lang="en-US" sz="2133" b="1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endParaRPr lang="en-US" sz="2133" dirty="0">
              <a:solidFill>
                <a:schemeClr val="tx1"/>
              </a:solidFill>
            </a:endParaRPr>
          </a:p>
        </p:txBody>
      </p:sp>
      <p:sp>
        <p:nvSpPr>
          <p:cNvPr id="4" name="TextBox 12"/>
          <p:cNvSpPr txBox="1"/>
          <p:nvPr/>
        </p:nvSpPr>
        <p:spPr>
          <a:xfrm>
            <a:off x="304801" y="684594"/>
            <a:ext cx="11788372" cy="276063"/>
          </a:xfrm>
          <a:prstGeom prst="rect">
            <a:avLst/>
          </a:prstGeom>
          <a:solidFill>
            <a:srgbClr val="73C8C8">
              <a:alpha val="75000"/>
            </a:srgbClr>
          </a:solidFill>
        </p:spPr>
        <p:txBody>
          <a:bodyPr wrap="square" lIns="0" tIns="0" rIns="96000" bIns="0" rtlCol="0" anchor="ctr">
            <a:noAutofit/>
          </a:bodyPr>
          <a:lstStyle>
            <a:defPPr>
              <a:defRPr lang="de-DE"/>
            </a:defPPr>
            <a:lvl1pPr algn="r">
              <a:defRPr b="1"/>
            </a:lvl1pPr>
          </a:lstStyle>
          <a:p>
            <a:pPr defTabSz="1219140"/>
            <a:endParaRPr lang="en-US" cap="all" spc="220" dirty="0" smtClean="0">
              <a:solidFill>
                <a:srgbClr val="006470"/>
              </a:solidFill>
              <a:latin typeface="Franklin Gothic Demi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cap="all" spc="220" dirty="0" smtClean="0">
                <a:solidFill>
                  <a:srgbClr val="006470"/>
                </a:solidFill>
                <a:latin typeface="Franklin Gothic Demi"/>
              </a:rPr>
              <a:t> Marquardt </a:t>
            </a:r>
            <a:r>
              <a:rPr lang="en-US" sz="1100" cap="all" spc="220" dirty="0" err="1" smtClean="0">
                <a:solidFill>
                  <a:srgbClr val="006470"/>
                </a:solidFill>
                <a:latin typeface="Franklin Gothic Demi"/>
              </a:rPr>
              <a:t>oferta</a:t>
            </a:r>
            <a:r>
              <a:rPr lang="en-US" sz="1100" cap="all" spc="220" dirty="0" smtClean="0">
                <a:solidFill>
                  <a:srgbClr val="006470"/>
                </a:solidFill>
                <a:latin typeface="Franklin Gothic Demi"/>
              </a:rPr>
              <a:t> </a:t>
            </a:r>
            <a:r>
              <a:rPr lang="en-US" sz="1100" cap="all" spc="220" dirty="0" err="1" smtClean="0">
                <a:solidFill>
                  <a:srgbClr val="006470"/>
                </a:solidFill>
                <a:latin typeface="Franklin Gothic Demi"/>
              </a:rPr>
              <a:t>educationala</a:t>
            </a:r>
            <a:r>
              <a:rPr lang="en-US" sz="1100" cap="all" spc="220" dirty="0" smtClean="0">
                <a:solidFill>
                  <a:srgbClr val="006470"/>
                </a:solidFill>
                <a:latin typeface="Franklin Gothic Demi"/>
              </a:rPr>
              <a:t> </a:t>
            </a:r>
            <a:r>
              <a:rPr lang="en-US" sz="1100" cap="all" spc="220" dirty="0" err="1" smtClean="0">
                <a:solidFill>
                  <a:srgbClr val="006470"/>
                </a:solidFill>
                <a:latin typeface="Franklin Gothic Demi"/>
              </a:rPr>
              <a:t>pentru</a:t>
            </a:r>
            <a:r>
              <a:rPr lang="en-US" sz="1100" cap="all" spc="220" dirty="0" smtClean="0">
                <a:solidFill>
                  <a:srgbClr val="006470"/>
                </a:solidFill>
                <a:latin typeface="Franklin Gothic Demi"/>
              </a:rPr>
              <a:t> </a:t>
            </a:r>
            <a:r>
              <a:rPr lang="en-US" sz="1100" cap="all" spc="220" dirty="0" err="1" smtClean="0">
                <a:solidFill>
                  <a:srgbClr val="006470"/>
                </a:solidFill>
                <a:latin typeface="Franklin Gothic Demi"/>
              </a:rPr>
              <a:t>anul</a:t>
            </a:r>
            <a:r>
              <a:rPr lang="en-US" sz="1100" cap="all" spc="220" dirty="0" smtClean="0">
                <a:solidFill>
                  <a:srgbClr val="006470"/>
                </a:solidFill>
                <a:latin typeface="Franklin Gothic Demi"/>
              </a:rPr>
              <a:t> </a:t>
            </a:r>
            <a:r>
              <a:rPr lang="en-US" sz="1100" cap="all" spc="220" dirty="0" err="1" smtClean="0">
                <a:solidFill>
                  <a:srgbClr val="006470"/>
                </a:solidFill>
                <a:latin typeface="Franklin Gothic Demi"/>
              </a:rPr>
              <a:t>scolar</a:t>
            </a:r>
            <a:r>
              <a:rPr lang="en-US" sz="1100" cap="all" spc="220" dirty="0" smtClean="0">
                <a:solidFill>
                  <a:srgbClr val="006470"/>
                </a:solidFill>
                <a:latin typeface="Franklin Gothic Demi"/>
              </a:rPr>
              <a:t> 2020–2021 in </a:t>
            </a:r>
            <a:r>
              <a:rPr lang="en-US" sz="1100" cap="all" spc="220" dirty="0" err="1" smtClean="0">
                <a:solidFill>
                  <a:srgbClr val="006470"/>
                </a:solidFill>
                <a:latin typeface="Franklin Gothic Demi"/>
              </a:rPr>
              <a:t>Sistem</a:t>
            </a:r>
            <a:r>
              <a:rPr lang="en-US" sz="1100" cap="all" spc="220" dirty="0" smtClean="0">
                <a:solidFill>
                  <a:srgbClr val="006470"/>
                </a:solidFill>
                <a:latin typeface="Franklin Gothic Demi"/>
              </a:rPr>
              <a:t> dual</a:t>
            </a:r>
            <a:endParaRPr lang="ro-RO" sz="1100" cap="all" spc="220" dirty="0">
              <a:solidFill>
                <a:srgbClr val="006470"/>
              </a:solidFill>
              <a:latin typeface="Franklin Gothic Demi"/>
            </a:endParaRPr>
          </a:p>
          <a:p>
            <a:pPr defTabSz="121914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Franklin Gothic Book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819076"/>
              </p:ext>
            </p:extLst>
          </p:nvPr>
        </p:nvGraphicFramePr>
        <p:xfrm>
          <a:off x="304801" y="3324944"/>
          <a:ext cx="4710154" cy="2194172"/>
        </p:xfrm>
        <a:graphic>
          <a:graphicData uri="http://schemas.openxmlformats.org/drawingml/2006/table">
            <a:tbl>
              <a:tblPr/>
              <a:tblGrid>
                <a:gridCol w="2713670"/>
                <a:gridCol w="1996484"/>
              </a:tblGrid>
              <a:tr h="54854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2020-2021 Marquardt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B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854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Electromecanic</a:t>
                      </a:r>
                      <a:r>
                        <a:rPr lang="en-US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5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utilaje</a:t>
                      </a:r>
                      <a:r>
                        <a:rPr lang="en-US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5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</a:t>
                      </a:r>
                      <a:r>
                        <a:rPr lang="en-US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5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instalatii</a:t>
                      </a:r>
                      <a:r>
                        <a:rPr lang="en-US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5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industriale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54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Sculer-matriter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354" rtl="0" eaLnBrk="1" fontAlgn="ctr" latinLnBrk="0" hangingPunct="1"/>
                      <a:r>
                        <a:rPr lang="en-US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54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Opertator</a:t>
                      </a:r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CNC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1188" y="3968238"/>
            <a:ext cx="2695749" cy="1862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0044" y="3507401"/>
            <a:ext cx="2695749" cy="1829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039" y="2719731"/>
            <a:ext cx="2744765" cy="1862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406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826" y="527051"/>
            <a:ext cx="8639175" cy="339725"/>
          </a:xfrm>
        </p:spPr>
        <p:txBody>
          <a:bodyPr/>
          <a:lstStyle/>
          <a:p>
            <a:r>
              <a:rPr lang="ro-RO" sz="2400" dirty="0">
                <a:latin typeface="Calibri" pitchFamily="34" charset="0"/>
              </a:rPr>
              <a:t>Înscriere &amp; selecție</a:t>
            </a:r>
            <a:br>
              <a:rPr lang="ro-RO" sz="2400" dirty="0">
                <a:latin typeface="Calibri" pitchFamily="34" charset="0"/>
              </a:rPr>
            </a:b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3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97580130"/>
              </p:ext>
            </p:extLst>
          </p:nvPr>
        </p:nvGraphicFramePr>
        <p:xfrm>
          <a:off x="1676400" y="1075689"/>
          <a:ext cx="9143999" cy="22478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1170077" y="3600495"/>
            <a:ext cx="12912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Etapa </a:t>
            </a:r>
            <a:r>
              <a:rPr lang="ro-RO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II </a:t>
            </a:r>
            <a:r>
              <a:rPr lang="ro-RO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: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+mj-ea"/>
              <a:cs typeface="+mj-cs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756871260"/>
              </p:ext>
            </p:extLst>
          </p:nvPr>
        </p:nvGraphicFramePr>
        <p:xfrm>
          <a:off x="1815702" y="3764168"/>
          <a:ext cx="9074882" cy="2321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Rectangle 8"/>
          <p:cNvSpPr/>
          <p:nvPr/>
        </p:nvSpPr>
        <p:spPr>
          <a:xfrm>
            <a:off x="1170077" y="1115623"/>
            <a:ext cx="1209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Etapa </a:t>
            </a:r>
            <a:r>
              <a:rPr lang="ro-R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I </a:t>
            </a:r>
            <a:r>
              <a:rPr lang="ro-RO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: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4560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6414" y="527066"/>
            <a:ext cx="8639175" cy="339725"/>
          </a:xfrm>
        </p:spPr>
        <p:txBody>
          <a:bodyPr/>
          <a:lstStyle/>
          <a:p>
            <a:r>
              <a:rPr lang="ro-RO" sz="2400" dirty="0">
                <a:latin typeface="Calibri" pitchFamily="34" charset="0"/>
              </a:rPr>
              <a:t>Cum se poate înscrie elevul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8" name="TextBox 5"/>
          <p:cNvSpPr txBox="1">
            <a:spLocks noChangeArrowheads="1"/>
          </p:cNvSpPr>
          <p:nvPr/>
        </p:nvSpPr>
        <p:spPr bwMode="auto">
          <a:xfrm>
            <a:off x="3255795" y="1582538"/>
            <a:ext cx="7004126" cy="810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lnSpc>
                <a:spcPts val="2800"/>
              </a:lnSpc>
              <a:spcBef>
                <a:spcPct val="0"/>
              </a:spcBef>
              <a:buNone/>
            </a:pPr>
            <a:r>
              <a:rPr lang="ro-RO" altLang="en-US" sz="2000" dirty="0">
                <a:latin typeface="Calibri" panose="020F0502020204030204" pitchFamily="34" charset="0"/>
              </a:rPr>
              <a:t>Completați Formularul de </a:t>
            </a:r>
            <a:r>
              <a:rPr lang="ro-RO" altLang="en-US" sz="2000" dirty="0" err="1">
                <a:latin typeface="Calibri" panose="020F0502020204030204" pitchFamily="34" charset="0"/>
              </a:rPr>
              <a:t>preînscriere</a:t>
            </a:r>
            <a:endParaRPr lang="en-US" altLang="en-US" sz="700" dirty="0">
              <a:latin typeface="Calibri" panose="020F0502020204030204" pitchFamily="34" charset="0"/>
            </a:endParaRPr>
          </a:p>
          <a:p>
            <a:pPr eaLnBrk="1" hangingPunct="1">
              <a:lnSpc>
                <a:spcPts val="2800"/>
              </a:lnSpc>
              <a:spcBef>
                <a:spcPct val="0"/>
              </a:spcBef>
              <a:buNone/>
            </a:pPr>
            <a:endParaRPr lang="en-US" altLang="en-US" sz="400" dirty="0">
              <a:latin typeface="Calibri" panose="020F0502020204030204" pitchFamily="34" charset="0"/>
            </a:endParaRPr>
          </a:p>
        </p:txBody>
      </p:sp>
      <p:sp>
        <p:nvSpPr>
          <p:cNvPr id="22" name="CasetăText 35"/>
          <p:cNvSpPr txBox="1">
            <a:spLocks noChangeArrowheads="1"/>
          </p:cNvSpPr>
          <p:nvPr/>
        </p:nvSpPr>
        <p:spPr bwMode="auto">
          <a:xfrm>
            <a:off x="2135715" y="1617889"/>
            <a:ext cx="527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o-RO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CE?</a:t>
            </a:r>
          </a:p>
        </p:txBody>
      </p:sp>
      <p:sp>
        <p:nvSpPr>
          <p:cNvPr id="24" name="CasetăText 37"/>
          <p:cNvSpPr txBox="1">
            <a:spLocks noChangeArrowheads="1"/>
          </p:cNvSpPr>
          <p:nvPr/>
        </p:nvSpPr>
        <p:spPr bwMode="auto">
          <a:xfrm>
            <a:off x="2135715" y="4808947"/>
            <a:ext cx="6574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INFO</a:t>
            </a:r>
            <a:endParaRPr lang="en-US" alt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6" name="CasetăText 39"/>
          <p:cNvSpPr txBox="1">
            <a:spLocks noChangeArrowheads="1"/>
          </p:cNvSpPr>
          <p:nvPr/>
        </p:nvSpPr>
        <p:spPr bwMode="auto">
          <a:xfrm>
            <a:off x="2135716" y="2515118"/>
            <a:ext cx="8531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o-RO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UNDE?</a:t>
            </a:r>
            <a:endParaRPr lang="ro-RO" alt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67648" y="2508709"/>
            <a:ext cx="740035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La secretariatul Colegiului Tehnic </a:t>
            </a: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Independența, Str</a:t>
            </a: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. Gladiolelor, nr. </a:t>
            </a: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2</a:t>
            </a: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</a:p>
          <a:p>
            <a:pPr>
              <a:spcBef>
                <a:spcPts val="0"/>
              </a:spcBef>
            </a:pP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te</a:t>
            </a: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l</a:t>
            </a: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: 0269221806</a:t>
            </a: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e-mail:</a:t>
            </a: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  <a:hlinkClick r:id="rId2"/>
              </a:rPr>
              <a:t>independenta_77@yahoo.com</a:t>
            </a: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ro-RO" altLang="en-US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/>
            <a:endParaRPr lang="ro-RO" altLang="en-US" sz="1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92924" y="4762765"/>
            <a:ext cx="7122664" cy="1805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Aflați </a:t>
            </a: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mai multe informații </a:t>
            </a: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la secretariatul </a:t>
            </a: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Colegiului Tehnic </a:t>
            </a: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Independența</a:t>
            </a: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la </a:t>
            </a: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adresa de internet</a:t>
            </a: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  <a:hlinkClick r:id="rId3"/>
              </a:rPr>
              <a:t>www.scoaladuala.ro</a:t>
            </a: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și pe </a:t>
            </a:r>
            <a:r>
              <a:rPr lang="ro-RO" alt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facebook</a:t>
            </a: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              : </a:t>
            </a: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Ș</a:t>
            </a: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coala Duală Sibiu</a:t>
            </a:r>
            <a:endParaRPr lang="en-US" altLang="en-US" sz="2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endParaRPr lang="en-US" altLang="en-US" dirty="0">
              <a:latin typeface="Arial" panose="020B0604020202020204" pitchFamily="34" charset="0"/>
            </a:endParaRPr>
          </a:p>
          <a:p>
            <a:pPr>
              <a:lnSpc>
                <a:spcPts val="2800"/>
              </a:lnSpc>
            </a:pPr>
            <a:endParaRPr lang="ro-RO" altLang="en-US" sz="2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CasetăText 37"/>
          <p:cNvSpPr txBox="1">
            <a:spLocks noChangeArrowheads="1"/>
          </p:cNvSpPr>
          <p:nvPr/>
        </p:nvSpPr>
        <p:spPr bwMode="auto">
          <a:xfrm>
            <a:off x="2137320" y="3618990"/>
            <a:ext cx="85151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o-RO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CÂND?</a:t>
            </a:r>
            <a:endParaRPr lang="en-US" alt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95316" y="3580790"/>
            <a:ext cx="7020273" cy="96436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ts val="2800"/>
              </a:lnSpc>
            </a:pP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Vă înscrieți </a:t>
            </a: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până în: </a:t>
            </a:r>
            <a:r>
              <a:rPr lang="en-US" alt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6</a:t>
            </a:r>
            <a:r>
              <a:rPr lang="ro-RO" alt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iu</a:t>
            </a:r>
            <a:r>
              <a:rPr lang="en-US" alt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lie</a:t>
            </a:r>
            <a:r>
              <a:rPr lang="ro-RO" alt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(Etapa I) respectiv până </a:t>
            </a: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în</a:t>
            </a:r>
          </a:p>
          <a:p>
            <a:pPr>
              <a:lnSpc>
                <a:spcPts val="2800"/>
              </a:lnSpc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24 </a:t>
            </a:r>
            <a:r>
              <a:rPr lang="en-US" alt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iulie</a:t>
            </a: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o-RO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(Etapa II)</a:t>
            </a:r>
          </a:p>
          <a:p>
            <a:r>
              <a:rPr lang="ro-RO" sz="1600" dirty="0">
                <a:solidFill>
                  <a:srgbClr val="282828"/>
                </a:solidFill>
              </a:rPr>
              <a:t> </a:t>
            </a:r>
            <a:endParaRPr lang="en-US" sz="1600" dirty="0" err="1">
              <a:solidFill>
                <a:srgbClr val="282828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780" y="5541853"/>
            <a:ext cx="608208" cy="455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74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Q Presentation 2019">
  <a:themeElements>
    <a:clrScheme name="Marquardt_Neu">
      <a:dk1>
        <a:srgbClr val="000000"/>
      </a:dk1>
      <a:lt1>
        <a:srgbClr val="FFFFFF"/>
      </a:lt1>
      <a:dk2>
        <a:srgbClr val="595959"/>
      </a:dk2>
      <a:lt2>
        <a:srgbClr val="EDEDED"/>
      </a:lt2>
      <a:accent1>
        <a:srgbClr val="009A9B"/>
      </a:accent1>
      <a:accent2>
        <a:srgbClr val="AB9759"/>
      </a:accent2>
      <a:accent3>
        <a:srgbClr val="006470"/>
      </a:accent3>
      <a:accent4>
        <a:srgbClr val="F2E61A"/>
      </a:accent4>
      <a:accent5>
        <a:srgbClr val="002844"/>
      </a:accent5>
      <a:accent6>
        <a:srgbClr val="EDEDED"/>
      </a:accent6>
      <a:hlink>
        <a:srgbClr val="F2E61A"/>
      </a:hlink>
      <a:folHlink>
        <a:srgbClr val="002844"/>
      </a:folHlink>
    </a:clrScheme>
    <a:fontScheme name="Marquardt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Q Presentation.potx" id="{5008291F-F301-42EA-9045-C1F994521A83}" vid="{446F50FA-47FD-42CC-AB5C-FB5F915F8193}"/>
    </a:ext>
  </a:extLst>
</a:theme>
</file>

<file path=ppt/theme/theme2.xml><?xml version="1.0" encoding="utf-8"?>
<a:theme xmlns:a="http://schemas.openxmlformats.org/drawingml/2006/main" name="Marquardt CD">
  <a:themeElements>
    <a:clrScheme name="Marquardt_Neu">
      <a:dk1>
        <a:srgbClr val="000000"/>
      </a:dk1>
      <a:lt1>
        <a:srgbClr val="FFFFFF"/>
      </a:lt1>
      <a:dk2>
        <a:srgbClr val="595959"/>
      </a:dk2>
      <a:lt2>
        <a:srgbClr val="EDEDED"/>
      </a:lt2>
      <a:accent1>
        <a:srgbClr val="009A9B"/>
      </a:accent1>
      <a:accent2>
        <a:srgbClr val="AB9759"/>
      </a:accent2>
      <a:accent3>
        <a:srgbClr val="006470"/>
      </a:accent3>
      <a:accent4>
        <a:srgbClr val="F2E61A"/>
      </a:accent4>
      <a:accent5>
        <a:srgbClr val="002844"/>
      </a:accent5>
      <a:accent6>
        <a:srgbClr val="EDEDED"/>
      </a:accent6>
      <a:hlink>
        <a:srgbClr val="F2E61A"/>
      </a:hlink>
      <a:folHlink>
        <a:srgbClr val="002844"/>
      </a:folHlink>
    </a:clrScheme>
    <a:fontScheme name="Marquardt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quardt CD" id="{44B04339-0228-432A-9EC1-EA2DE0770B78}" vid="{EA98975E-DE0D-4866-9504-B33E143B75F0}"/>
    </a:ext>
  </a:extLst>
</a:theme>
</file>

<file path=ppt/theme/theme3.xml><?xml version="1.0" encoding="utf-8"?>
<a:theme xmlns:a="http://schemas.openxmlformats.org/drawingml/2006/main" name="Office Theme">
  <a:themeElements>
    <a:clrScheme name="Marquardt CD">
      <a:dk1>
        <a:sysClr val="windowText" lastClr="000000"/>
      </a:dk1>
      <a:lt1>
        <a:sysClr val="window" lastClr="FFFFFF"/>
      </a:lt1>
      <a:dk2>
        <a:srgbClr val="595959"/>
      </a:dk2>
      <a:lt2>
        <a:srgbClr val="EDEDED"/>
      </a:lt2>
      <a:accent1>
        <a:srgbClr val="009A9B"/>
      </a:accent1>
      <a:accent2>
        <a:srgbClr val="AB975A"/>
      </a:accent2>
      <a:accent3>
        <a:srgbClr val="006470"/>
      </a:accent3>
      <a:accent4>
        <a:srgbClr val="F2E61A"/>
      </a:accent4>
      <a:accent5>
        <a:srgbClr val="002844"/>
      </a:accent5>
      <a:accent6>
        <a:srgbClr val="EDEDED"/>
      </a:accent6>
      <a:hlink>
        <a:srgbClr val="0000FF"/>
      </a:hlink>
      <a:folHlink>
        <a:srgbClr val="8A1B3B"/>
      </a:folHlink>
    </a:clrScheme>
    <a:fontScheme name="Marquardt CD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Marquardt CD">
      <a:dk1>
        <a:sysClr val="windowText" lastClr="000000"/>
      </a:dk1>
      <a:lt1>
        <a:sysClr val="window" lastClr="FFFFFF"/>
      </a:lt1>
      <a:dk2>
        <a:srgbClr val="595959"/>
      </a:dk2>
      <a:lt2>
        <a:srgbClr val="EDEDED"/>
      </a:lt2>
      <a:accent1>
        <a:srgbClr val="009A9B"/>
      </a:accent1>
      <a:accent2>
        <a:srgbClr val="AB975A"/>
      </a:accent2>
      <a:accent3>
        <a:srgbClr val="006470"/>
      </a:accent3>
      <a:accent4>
        <a:srgbClr val="F2E61A"/>
      </a:accent4>
      <a:accent5>
        <a:srgbClr val="002844"/>
      </a:accent5>
      <a:accent6>
        <a:srgbClr val="EDEDED"/>
      </a:accent6>
      <a:hlink>
        <a:srgbClr val="0000FF"/>
      </a:hlink>
      <a:folHlink>
        <a:srgbClr val="8A1B3B"/>
      </a:folHlink>
    </a:clrScheme>
    <a:fontScheme name="Marquardt CD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MQ Presentation</Template>
  <TotalTime>0</TotalTime>
  <Words>396</Words>
  <Application>Microsoft Office PowerPoint</Application>
  <PresentationFormat>Widescreen</PresentationFormat>
  <Paragraphs>63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Franklin Gothic Book</vt:lpstr>
      <vt:lpstr>Franklin Gothic Demi</vt:lpstr>
      <vt:lpstr>Wingdings</vt:lpstr>
      <vt:lpstr>MQ Presentation 2019</vt:lpstr>
      <vt:lpstr>Marquardt CD</vt:lpstr>
      <vt:lpstr>Oferta educationala 2020-2021</vt:lpstr>
      <vt:lpstr>PowerPoint Presentation</vt:lpstr>
      <vt:lpstr>PowerPoint Presentation</vt:lpstr>
      <vt:lpstr>Înscriere &amp; selecție </vt:lpstr>
      <vt:lpstr>Cum se poate înscrie elevul</vt:lpstr>
    </vt:vector>
  </TitlesOfParts>
  <Company>Marquardt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Bugean, Iulia (HR-SI)</dc:creator>
  <cp:lastModifiedBy>Caravan, Alin (HRA-SI)</cp:lastModifiedBy>
  <cp:revision>32</cp:revision>
  <dcterms:created xsi:type="dcterms:W3CDTF">2019-09-26T08:30:51Z</dcterms:created>
  <dcterms:modified xsi:type="dcterms:W3CDTF">2020-05-26T08:44:22Z</dcterms:modified>
</cp:coreProperties>
</file>